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90" r:id="rId21"/>
    <p:sldMasterId id="2147483692" r:id="rId22"/>
    <p:sldMasterId id="2147483694" r:id="rId23"/>
    <p:sldMasterId id="2147483696" r:id="rId24"/>
    <p:sldMasterId id="2147483698" r:id="rId25"/>
    <p:sldMasterId id="2147483700" r:id="rId26"/>
    <p:sldMasterId id="2147483702" r:id="rId27"/>
    <p:sldMasterId id="2147483704" r:id="rId28"/>
    <p:sldMasterId id="2147483706" r:id="rId29"/>
    <p:sldMasterId id="2147483708" r:id="rId30"/>
    <p:sldMasterId id="2147483710" r:id="rId31"/>
  </p:sldMasterIdLst>
  <p:notesMasterIdLst>
    <p:notesMasterId r:id="rId58"/>
  </p:notesMasterIdLst>
  <p:handoutMasterIdLst>
    <p:handoutMasterId r:id="rId59"/>
  </p:handoutMasterIdLst>
  <p:sldIdLst>
    <p:sldId id="256" r:id="rId32"/>
    <p:sldId id="257" r:id="rId33"/>
    <p:sldId id="258" r:id="rId34"/>
    <p:sldId id="259" r:id="rId35"/>
    <p:sldId id="260" r:id="rId36"/>
    <p:sldId id="261" r:id="rId37"/>
    <p:sldId id="268" r:id="rId38"/>
    <p:sldId id="272" r:id="rId39"/>
    <p:sldId id="271" r:id="rId40"/>
    <p:sldId id="273" r:id="rId41"/>
    <p:sldId id="269" r:id="rId42"/>
    <p:sldId id="270" r:id="rId43"/>
    <p:sldId id="262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65" r:id="rId54"/>
    <p:sldId id="266" r:id="rId55"/>
    <p:sldId id="284" r:id="rId56"/>
    <p:sldId id="283" r:id="rId5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3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3" Type="http://schemas.openxmlformats.org/officeDocument/2006/relationships/slide" Target="slides/slide22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56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handoutMaster" Target="handoutMasters/handout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8BC936E-5E25-3D29-C8A4-AF8328C916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5BBE15-58E2-9708-5ABB-68F6F54C6F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08D7D-D659-478C-AF37-E23293FCF240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583491-EDF4-5404-C4E7-14DBCE0B20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4CFC0A-EE7A-25C7-D8B9-2065CBA9C1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64420-103B-42CD-BB18-DBE383AC3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0246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8F6B6-73B7-4F66-A250-168E7F3E850E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BF5CF-5BCA-4D7D-BF8C-46A4E3940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6600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png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9;p2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2" name="Google Shape;10;p2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" name="Google Shape;12;p2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4" name="Google Shape;13;p2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Google Shape;14;p2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28720" y="101772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7" name="Google Shape;17;p2"/>
          <p:cNvGrpSpPr/>
          <p:nvPr/>
        </p:nvGrpSpPr>
        <p:grpSpPr>
          <a:xfrm>
            <a:off x="340200" y="-478800"/>
            <a:ext cx="7725600" cy="5975280"/>
            <a:chOff x="340200" y="-478800"/>
            <a:chExt cx="7725600" cy="5975280"/>
          </a:xfrm>
        </p:grpSpPr>
        <p:sp>
          <p:nvSpPr>
            <p:cNvPr id="8" name="Google Shape;18;p2"/>
            <p:cNvSpPr/>
            <p:nvPr/>
          </p:nvSpPr>
          <p:spPr>
            <a:xfrm>
              <a:off x="340200" y="4190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" name="Google Shape;19;p2"/>
            <p:cNvSpPr/>
            <p:nvPr/>
          </p:nvSpPr>
          <p:spPr>
            <a:xfrm>
              <a:off x="7044480" y="-4788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219;p19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95" name="Google Shape;220;p19"/>
            <p:cNvPicPr/>
            <p:nvPr/>
          </p:nvPicPr>
          <p:blipFill>
            <a:blip r:embed="rId3"/>
            <a:srcRect l="-6507" t="19162" r="82983" b="20920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" name="Google Shape;221;p19"/>
            <p:cNvPicPr/>
            <p:nvPr/>
          </p:nvPicPr>
          <p:blipFill>
            <a:blip r:embed="rId4"/>
            <a:srcRect l="21159" t="59539" r="32617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" name="Google Shape;222;p19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98" name="Google Shape;223;p19"/>
            <p:cNvPicPr/>
            <p:nvPr/>
          </p:nvPicPr>
          <p:blipFill>
            <a:blip r:embed="rId4"/>
            <a:srcRect l="40967" t="-3605" r="15754" b="60117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" name="Google Shape;224;p19"/>
            <p:cNvPicPr/>
            <p:nvPr/>
          </p:nvPicPr>
          <p:blipFill>
            <a:blip r:embed="rId3"/>
            <a:srcRect l="-6060" t="19626" r="82176" b="15702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0" name="Google Shape;225;p19"/>
          <p:cNvGrpSpPr/>
          <p:nvPr/>
        </p:nvGrpSpPr>
        <p:grpSpPr>
          <a:xfrm>
            <a:off x="-490680" y="364320"/>
            <a:ext cx="9231120" cy="5092920"/>
            <a:chOff x="-490680" y="364320"/>
            <a:chExt cx="9231120" cy="5092920"/>
          </a:xfrm>
        </p:grpSpPr>
        <p:sp>
          <p:nvSpPr>
            <p:cNvPr id="101" name="Google Shape;226;p19"/>
            <p:cNvSpPr/>
            <p:nvPr/>
          </p:nvSpPr>
          <p:spPr>
            <a:xfrm>
              <a:off x="531000" y="36432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2" name="Google Shape;227;p19"/>
            <p:cNvSpPr/>
            <p:nvPr/>
          </p:nvSpPr>
          <p:spPr>
            <a:xfrm>
              <a:off x="7994520" y="41515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3" name="Google Shape;228;p19"/>
            <p:cNvSpPr/>
            <p:nvPr/>
          </p:nvSpPr>
          <p:spPr>
            <a:xfrm>
              <a:off x="-490680" y="43776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801400" y="1435680"/>
            <a:ext cx="2512080" cy="1080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232;p20"/>
          <p:cNvGrpSpPr/>
          <p:nvPr/>
        </p:nvGrpSpPr>
        <p:grpSpPr>
          <a:xfrm>
            <a:off x="2311200" y="2939400"/>
            <a:ext cx="6505920" cy="2203920"/>
            <a:chOff x="2311200" y="2939400"/>
            <a:chExt cx="6505920" cy="2203920"/>
          </a:xfrm>
        </p:grpSpPr>
        <p:pic>
          <p:nvPicPr>
            <p:cNvPr id="106" name="Google Shape;233;p20"/>
            <p:cNvPicPr/>
            <p:nvPr/>
          </p:nvPicPr>
          <p:blipFill>
            <a:blip r:embed="rId3"/>
            <a:srcRect l="11666" t="2624" r="57865" b="63668"/>
            <a:stretch/>
          </p:blipFill>
          <p:spPr>
            <a:xfrm>
              <a:off x="5010480" y="2939400"/>
              <a:ext cx="3806640" cy="220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234;p20"/>
            <p:cNvPicPr/>
            <p:nvPr/>
          </p:nvPicPr>
          <p:blipFill>
            <a:blip r:embed="rId4"/>
            <a:srcRect l="26888" t="6006" r="26885" b="64348"/>
            <a:stretch/>
          </p:blipFill>
          <p:spPr>
            <a:xfrm>
              <a:off x="2311200" y="3470040"/>
              <a:ext cx="4986360" cy="1673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8" name="Google Shape;235;p20"/>
          <p:cNvGrpSpPr/>
          <p:nvPr/>
        </p:nvGrpSpPr>
        <p:grpSpPr>
          <a:xfrm>
            <a:off x="0" y="-12960"/>
            <a:ext cx="4251240" cy="2399400"/>
            <a:chOff x="0" y="-12960"/>
            <a:chExt cx="4251240" cy="2399400"/>
          </a:xfrm>
        </p:grpSpPr>
        <p:pic>
          <p:nvPicPr>
            <p:cNvPr id="109" name="Google Shape;236;p20"/>
            <p:cNvPicPr/>
            <p:nvPr/>
          </p:nvPicPr>
          <p:blipFill>
            <a:blip r:embed="rId4"/>
            <a:srcRect l="48611" t="43133" r="25720" b="12392"/>
            <a:stretch/>
          </p:blipFill>
          <p:spPr>
            <a:xfrm>
              <a:off x="0" y="0"/>
              <a:ext cx="2631600" cy="238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Google Shape;237;p20"/>
            <p:cNvPicPr/>
            <p:nvPr/>
          </p:nvPicPr>
          <p:blipFill>
            <a:blip r:embed="rId3"/>
            <a:srcRect l="5591" t="19463" r="59874" b="55392"/>
            <a:stretch/>
          </p:blipFill>
          <p:spPr>
            <a:xfrm rot="10800000">
              <a:off x="360" y="-12960"/>
              <a:ext cx="4250880" cy="161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12" name="Google Shape;239;p20"/>
          <p:cNvGrpSpPr/>
          <p:nvPr/>
        </p:nvGrpSpPr>
        <p:grpSpPr>
          <a:xfrm>
            <a:off x="-518760" y="297720"/>
            <a:ext cx="9494280" cy="5457600"/>
            <a:chOff x="-518760" y="297720"/>
            <a:chExt cx="9494280" cy="5457600"/>
          </a:xfrm>
        </p:grpSpPr>
        <p:sp>
          <p:nvSpPr>
            <p:cNvPr id="113" name="Google Shape;240;p20"/>
            <p:cNvSpPr/>
            <p:nvPr/>
          </p:nvSpPr>
          <p:spPr>
            <a:xfrm>
              <a:off x="220320" y="46504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4" name="Google Shape;241;p20"/>
            <p:cNvSpPr/>
            <p:nvPr/>
          </p:nvSpPr>
          <p:spPr>
            <a:xfrm>
              <a:off x="8229600" y="44496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5" name="Google Shape;242;p20"/>
            <p:cNvSpPr/>
            <p:nvPr/>
          </p:nvSpPr>
          <p:spPr>
            <a:xfrm>
              <a:off x="-518760" y="2977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20000" y="1222200"/>
            <a:ext cx="7703640" cy="246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21;p3"/>
          <p:cNvGrpSpPr/>
          <p:nvPr/>
        </p:nvGrpSpPr>
        <p:grpSpPr>
          <a:xfrm>
            <a:off x="360" y="0"/>
            <a:ext cx="9143640" cy="5184000"/>
            <a:chOff x="360" y="0"/>
            <a:chExt cx="9143640" cy="5184000"/>
          </a:xfrm>
        </p:grpSpPr>
        <p:grpSp>
          <p:nvGrpSpPr>
            <p:cNvPr id="118" name="Google Shape;22;p3"/>
            <p:cNvGrpSpPr/>
            <p:nvPr/>
          </p:nvGrpSpPr>
          <p:grpSpPr>
            <a:xfrm>
              <a:off x="360" y="0"/>
              <a:ext cx="4986360" cy="3918600"/>
              <a:chOff x="360" y="0"/>
              <a:chExt cx="4986360" cy="3918600"/>
            </a:xfrm>
          </p:grpSpPr>
          <p:pic>
            <p:nvPicPr>
              <p:cNvPr id="119" name="Google Shape;23;p3"/>
              <p:cNvPicPr/>
              <p:nvPr/>
            </p:nvPicPr>
            <p:blipFill>
              <a:blip r:embed="rId3"/>
              <a:srcRect l="1389" t="26408" r="75083" b="13674"/>
              <a:stretch/>
            </p:blipFill>
            <p:spPr>
              <a:xfrm flipH="1">
                <a:off x="36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0" name="Google Shape;24;p3"/>
              <p:cNvPicPr/>
              <p:nvPr/>
            </p:nvPicPr>
            <p:blipFill>
              <a:blip r:embed="rId4"/>
              <a:srcRect l="21159" t="55236" r="32617" b="4309"/>
              <a:stretch/>
            </p:blipFill>
            <p:spPr>
              <a:xfrm flipH="1">
                <a:off x="360" y="0"/>
                <a:ext cx="498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21" name="Google Shape;25;p3"/>
            <p:cNvGrpSpPr/>
            <p:nvPr/>
          </p:nvGrpSpPr>
          <p:grpSpPr>
            <a:xfrm>
              <a:off x="4706280" y="1018080"/>
              <a:ext cx="4437720" cy="4165920"/>
              <a:chOff x="4706280" y="1018080"/>
              <a:chExt cx="4437720" cy="4165920"/>
            </a:xfrm>
          </p:grpSpPr>
          <p:pic>
            <p:nvPicPr>
              <p:cNvPr id="122" name="Google Shape;26;p3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 flipH="1">
                <a:off x="470628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3" name="Google Shape;27;p3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 flipH="1">
                <a:off x="620460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427040" y="2357640"/>
            <a:ext cx="6289920" cy="13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3734280" y="776160"/>
            <a:ext cx="1674720" cy="13824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26" name="Google Shape;31;p3"/>
          <p:cNvGrpSpPr/>
          <p:nvPr/>
        </p:nvGrpSpPr>
        <p:grpSpPr>
          <a:xfrm>
            <a:off x="960480" y="-478800"/>
            <a:ext cx="7745040" cy="5234040"/>
            <a:chOff x="960480" y="-478800"/>
            <a:chExt cx="7745040" cy="5234040"/>
          </a:xfrm>
        </p:grpSpPr>
        <p:sp>
          <p:nvSpPr>
            <p:cNvPr id="127" name="Google Shape;32;p3"/>
            <p:cNvSpPr/>
            <p:nvPr/>
          </p:nvSpPr>
          <p:spPr>
            <a:xfrm flipH="1">
              <a:off x="7907040" y="-321120"/>
              <a:ext cx="745920" cy="130572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8" name="Google Shape;33;p3"/>
            <p:cNvSpPr/>
            <p:nvPr/>
          </p:nvSpPr>
          <p:spPr>
            <a:xfrm flipH="1">
              <a:off x="960120" y="-478800"/>
              <a:ext cx="1021320" cy="1018080"/>
            </a:xfrm>
            <a:custGeom>
              <a:avLst/>
              <a:gdLst>
                <a:gd name="textAreaLeft" fmla="*/ -360 w 1021320"/>
                <a:gd name="textAreaRight" fmla="*/ 102132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9" name="Google Shape;34;p3"/>
            <p:cNvSpPr/>
            <p:nvPr/>
          </p:nvSpPr>
          <p:spPr>
            <a:xfrm flipH="1">
              <a:off x="8154720" y="4190760"/>
              <a:ext cx="550440" cy="564480"/>
            </a:xfrm>
            <a:custGeom>
              <a:avLst/>
              <a:gdLst>
                <a:gd name="textAreaLeft" fmla="*/ -360 w 550440"/>
                <a:gd name="textAreaRight" fmla="*/ 55044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32" name="Google Shape;250;p21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33" name="Google Shape;251;p21"/>
            <p:cNvPicPr/>
            <p:nvPr/>
          </p:nvPicPr>
          <p:blipFill>
            <a:blip r:embed="rId3"/>
            <a:srcRect l="-4857" t="19162" r="81329" b="20920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4" name="Google Shape;252;p21"/>
            <p:cNvPicPr/>
            <p:nvPr/>
          </p:nvPicPr>
          <p:blipFill>
            <a:blip r:embed="rId4"/>
            <a:srcRect l="21159" t="59539" r="32617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5" name="Google Shape;253;p21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36" name="Google Shape;254;p21"/>
            <p:cNvPicPr/>
            <p:nvPr/>
          </p:nvPicPr>
          <p:blipFill>
            <a:blip r:embed="rId4"/>
            <a:srcRect l="40967" t="-3605" r="15754" b="60117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Google Shape;255;p21"/>
            <p:cNvPicPr/>
            <p:nvPr/>
          </p:nvPicPr>
          <p:blipFill>
            <a:blip r:embed="rId3"/>
            <a:srcRect l="-6060" t="19626" r="82176" b="15702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8" name="Google Shape;256;p21"/>
          <p:cNvGrpSpPr/>
          <p:nvPr/>
        </p:nvGrpSpPr>
        <p:grpSpPr>
          <a:xfrm>
            <a:off x="186480" y="-619560"/>
            <a:ext cx="10798200" cy="5573880"/>
            <a:chOff x="186480" y="-619560"/>
            <a:chExt cx="10798200" cy="5573880"/>
          </a:xfrm>
        </p:grpSpPr>
        <p:sp>
          <p:nvSpPr>
            <p:cNvPr id="139" name="Google Shape;257;p21"/>
            <p:cNvSpPr/>
            <p:nvPr/>
          </p:nvSpPr>
          <p:spPr>
            <a:xfrm>
              <a:off x="8555400" y="111600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0" name="Google Shape;258;p21"/>
            <p:cNvSpPr/>
            <p:nvPr/>
          </p:nvSpPr>
          <p:spPr>
            <a:xfrm>
              <a:off x="186480" y="460404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41" name="Google Shape;259;p21"/>
            <p:cNvSpPr/>
            <p:nvPr/>
          </p:nvSpPr>
          <p:spPr>
            <a:xfrm>
              <a:off x="186480" y="-6195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261;p22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43" name="Google Shape;262;p22"/>
            <p:cNvPicPr/>
            <p:nvPr/>
          </p:nvPicPr>
          <p:blipFill>
            <a:blip r:embed="rId3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oogle Shape;263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5" name="Google Shape;264;p22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46" name="Google Shape;265;p22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" name="Google Shape;266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49" name="Google Shape;270;p22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50" name="Google Shape;271;p22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1" name="Google Shape;272;p22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2" name="Google Shape;273;p22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275;p23"/>
          <p:cNvGrpSpPr/>
          <p:nvPr/>
        </p:nvGrpSpPr>
        <p:grpSpPr>
          <a:xfrm>
            <a:off x="360" y="0"/>
            <a:ext cx="4986360" cy="3918600"/>
            <a:chOff x="360" y="0"/>
            <a:chExt cx="4986360" cy="3918600"/>
          </a:xfrm>
        </p:grpSpPr>
        <p:pic>
          <p:nvPicPr>
            <p:cNvPr id="154" name="Google Shape;276;p23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 flipH="1">
              <a:off x="36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Google Shape;277;p23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 flipH="1">
              <a:off x="36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6" name="Google Shape;278;p23"/>
          <p:cNvGrpSpPr/>
          <p:nvPr/>
        </p:nvGrpSpPr>
        <p:grpSpPr>
          <a:xfrm>
            <a:off x="4706280" y="1018080"/>
            <a:ext cx="4437720" cy="4165920"/>
            <a:chOff x="4706280" y="1018080"/>
            <a:chExt cx="4437720" cy="4165920"/>
          </a:xfrm>
        </p:grpSpPr>
        <p:pic>
          <p:nvPicPr>
            <p:cNvPr id="157" name="Google Shape;279;p23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flipH="1">
              <a:off x="470628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Google Shape;280;p23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 flipH="1">
              <a:off x="620460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60" name="Google Shape;288;p23"/>
          <p:cNvGrpSpPr/>
          <p:nvPr/>
        </p:nvGrpSpPr>
        <p:grpSpPr>
          <a:xfrm>
            <a:off x="-510120" y="121680"/>
            <a:ext cx="9491400" cy="4314240"/>
            <a:chOff x="-510120" y="121680"/>
            <a:chExt cx="9491400" cy="4314240"/>
          </a:xfrm>
        </p:grpSpPr>
        <p:sp>
          <p:nvSpPr>
            <p:cNvPr id="161" name="Google Shape;289;p23"/>
            <p:cNvSpPr/>
            <p:nvPr/>
          </p:nvSpPr>
          <p:spPr>
            <a:xfrm>
              <a:off x="-510120" y="341784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2" name="Google Shape;290;p23"/>
            <p:cNvSpPr/>
            <p:nvPr/>
          </p:nvSpPr>
          <p:spPr>
            <a:xfrm>
              <a:off x="8430840" y="1216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292;p24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64" name="Google Shape;293;p24"/>
            <p:cNvPicPr/>
            <p:nvPr/>
          </p:nvPicPr>
          <p:blipFill>
            <a:blip r:embed="rId3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Google Shape;294;p24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6" name="Google Shape;295;p24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67" name="Google Shape;296;p24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8" name="Google Shape;297;p24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9" name="Google Shape;298;p24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70" name="Google Shape;299;p24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" name="Google Shape;300;p24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72" name="Google Shape;301;p24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310;p25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175" name="Google Shape;311;p25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Google Shape;312;p25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7" name="Google Shape;313;p25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178" name="Google Shape;314;p25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Google Shape;315;p25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81" name="Google Shape;325;p2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182" name="Google Shape;326;p2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83" name="Google Shape;327;p2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329;p26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85" name="Google Shape;330;p26"/>
            <p:cNvPicPr/>
            <p:nvPr/>
          </p:nvPicPr>
          <p:blipFill>
            <a:blip r:embed="rId3"/>
            <a:srcRect l="-2926" t="36766" r="79402" b="3316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Google Shape;331;p26"/>
            <p:cNvPicPr/>
            <p:nvPr/>
          </p:nvPicPr>
          <p:blipFill>
            <a:blip r:embed="rId4"/>
            <a:srcRect l="21266" t="61537" r="32510" b="-1992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7" name="Google Shape;332;p26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88" name="Google Shape;333;p26"/>
            <p:cNvPicPr/>
            <p:nvPr/>
          </p:nvPicPr>
          <p:blipFill>
            <a:blip r:embed="rId4"/>
            <a:srcRect l="33024" t="-4460" r="23694" b="60971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Google Shape;334;p26"/>
            <p:cNvPicPr/>
            <p:nvPr/>
          </p:nvPicPr>
          <p:blipFill>
            <a:blip r:embed="rId3"/>
            <a:srcRect l="-5874" t="27913" r="81991" b="7421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0" name="Google Shape;335;p2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191" name="Google Shape;336;p2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" name="Google Shape;337;p2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" name="Google Shape;338;p2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223720" y="67032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2223720" y="19677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title"/>
          </p:nvPr>
        </p:nvSpPr>
        <p:spPr>
          <a:xfrm>
            <a:off x="2223720" y="3265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98" name="Google Shape;359;p27"/>
          <p:cNvGrpSpPr/>
          <p:nvPr/>
        </p:nvGrpSpPr>
        <p:grpSpPr>
          <a:xfrm>
            <a:off x="3837240" y="0"/>
            <a:ext cx="5306400" cy="4524120"/>
            <a:chOff x="3837240" y="0"/>
            <a:chExt cx="5306400" cy="4524120"/>
          </a:xfrm>
        </p:grpSpPr>
        <p:pic>
          <p:nvPicPr>
            <p:cNvPr id="199" name="Google Shape;360;p27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>
              <a:off x="6810840" y="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0" name="Google Shape;361;p27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>
              <a:off x="3837240" y="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1" name="Google Shape;362;p27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202" name="Google Shape;363;p27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364;p27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4" name="Google Shape;365;p27"/>
          <p:cNvGrpSpPr/>
          <p:nvPr/>
        </p:nvGrpSpPr>
        <p:grpSpPr>
          <a:xfrm>
            <a:off x="-1088640" y="-1306440"/>
            <a:ext cx="9792360" cy="6742440"/>
            <a:chOff x="-1088640" y="-1306440"/>
            <a:chExt cx="9792360" cy="6742440"/>
          </a:xfrm>
        </p:grpSpPr>
        <p:sp>
          <p:nvSpPr>
            <p:cNvPr id="205" name="Google Shape;366;p27"/>
            <p:cNvSpPr/>
            <p:nvPr/>
          </p:nvSpPr>
          <p:spPr>
            <a:xfrm>
              <a:off x="-1088640" y="-13064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6" name="Google Shape;367;p27"/>
            <p:cNvSpPr/>
            <p:nvPr/>
          </p:nvSpPr>
          <p:spPr>
            <a:xfrm>
              <a:off x="7957800" y="413028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7" name="Google Shape;368;p27"/>
            <p:cNvSpPr/>
            <p:nvPr/>
          </p:nvSpPr>
          <p:spPr>
            <a:xfrm>
              <a:off x="43776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84120" y="1723680"/>
            <a:ext cx="6575760" cy="1198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4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4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4" name="Google Shape;122;p11"/>
          <p:cNvGrpSpPr/>
          <p:nvPr/>
        </p:nvGrpSpPr>
        <p:grpSpPr>
          <a:xfrm>
            <a:off x="3030120" y="472320"/>
            <a:ext cx="6113520" cy="4711680"/>
            <a:chOff x="3030120" y="472320"/>
            <a:chExt cx="6113520" cy="4711680"/>
          </a:xfrm>
        </p:grpSpPr>
        <p:pic>
          <p:nvPicPr>
            <p:cNvPr id="15" name="Google Shape;123;p11"/>
            <p:cNvPicPr/>
            <p:nvPr/>
          </p:nvPicPr>
          <p:blipFill>
            <a:blip r:embed="rId3"/>
            <a:srcRect l="28359" r="28359" b="56512"/>
            <a:stretch/>
          </p:blipFill>
          <p:spPr>
            <a:xfrm flipH="1">
              <a:off x="303012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" name="Google Shape;124;p11"/>
            <p:cNvPicPr/>
            <p:nvPr/>
          </p:nvPicPr>
          <p:blipFill>
            <a:blip r:embed="rId4"/>
            <a:srcRect l="2611" t="15569" r="78800" b="11296"/>
            <a:stretch/>
          </p:blipFill>
          <p:spPr>
            <a:xfrm rot="10800000" flipH="1">
              <a:off x="6856920" y="472320"/>
              <a:ext cx="2286720" cy="4711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" name="Google Shape;125;p11"/>
          <p:cNvGrpSpPr/>
          <p:nvPr/>
        </p:nvGrpSpPr>
        <p:grpSpPr>
          <a:xfrm>
            <a:off x="5428800" y="-479160"/>
            <a:ext cx="2777760" cy="6044760"/>
            <a:chOff x="5428800" y="-479160"/>
            <a:chExt cx="2777760" cy="6044760"/>
          </a:xfrm>
        </p:grpSpPr>
        <p:sp>
          <p:nvSpPr>
            <p:cNvPr id="18" name="Google Shape;126;p11"/>
            <p:cNvSpPr/>
            <p:nvPr/>
          </p:nvSpPr>
          <p:spPr>
            <a:xfrm flipH="1">
              <a:off x="5428440" y="-479160"/>
              <a:ext cx="1021320" cy="1018080"/>
            </a:xfrm>
            <a:custGeom>
              <a:avLst/>
              <a:gdLst>
                <a:gd name="textAreaLeft" fmla="*/ -360 w 1021320"/>
                <a:gd name="textAreaRight" fmla="*/ 102132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" name="Google Shape;127;p11"/>
            <p:cNvSpPr/>
            <p:nvPr/>
          </p:nvSpPr>
          <p:spPr>
            <a:xfrm flipH="1">
              <a:off x="7460640" y="4259880"/>
              <a:ext cx="745920" cy="130572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0" name="Google Shape;128;p11"/>
          <p:cNvGrpSpPr/>
          <p:nvPr/>
        </p:nvGrpSpPr>
        <p:grpSpPr>
          <a:xfrm>
            <a:off x="360" y="0"/>
            <a:ext cx="4986360" cy="3918600"/>
            <a:chOff x="360" y="0"/>
            <a:chExt cx="4986360" cy="3918600"/>
          </a:xfrm>
        </p:grpSpPr>
        <p:pic>
          <p:nvPicPr>
            <p:cNvPr id="21" name="Google Shape;129;p11"/>
            <p:cNvPicPr/>
            <p:nvPr/>
          </p:nvPicPr>
          <p:blipFill>
            <a:blip r:embed="rId4"/>
            <a:srcRect l="-3477" t="28515" r="79950" b="11567"/>
            <a:stretch/>
          </p:blipFill>
          <p:spPr>
            <a:xfrm flipH="1">
              <a:off x="36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" name="Google Shape;130;p11"/>
            <p:cNvPicPr/>
            <p:nvPr/>
          </p:nvPicPr>
          <p:blipFill>
            <a:blip r:embed="rId3"/>
            <a:srcRect l="14460" t="59539" r="39317"/>
            <a:stretch/>
          </p:blipFill>
          <p:spPr>
            <a:xfrm flipH="1">
              <a:off x="36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370;p28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209" name="Google Shape;371;p28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0" name="Google Shape;372;p28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1" name="Google Shape;373;p28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212" name="Google Shape;374;p28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Google Shape;375;p28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4" name="Google Shape;376;p28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15" name="Google Shape;377;p28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16" name="Google Shape;378;p28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325520" y="1962000"/>
            <a:ext cx="139860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387324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title"/>
          </p:nvPr>
        </p:nvSpPr>
        <p:spPr>
          <a:xfrm>
            <a:off x="641772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399;p30"/>
          <p:cNvGrpSpPr/>
          <p:nvPr/>
        </p:nvGrpSpPr>
        <p:grpSpPr>
          <a:xfrm>
            <a:off x="360" y="0"/>
            <a:ext cx="6656040" cy="2354400"/>
            <a:chOff x="360" y="0"/>
            <a:chExt cx="6656040" cy="2354400"/>
          </a:xfrm>
        </p:grpSpPr>
        <p:pic>
          <p:nvPicPr>
            <p:cNvPr id="230" name="Google Shape;400;p30"/>
            <p:cNvPicPr/>
            <p:nvPr/>
          </p:nvPicPr>
          <p:blipFill>
            <a:blip r:embed="rId3"/>
            <a:srcRect l="20101" t="-4417" r="24271" b="60652"/>
            <a:stretch/>
          </p:blipFill>
          <p:spPr>
            <a:xfrm rot="10800000" flipH="1">
              <a:off x="951480" y="5400"/>
              <a:ext cx="5704920" cy="234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1" name="Google Shape;401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flipH="1">
              <a:off x="36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2" name="Google Shape;402;p30"/>
          <p:cNvGrpSpPr/>
          <p:nvPr/>
        </p:nvGrpSpPr>
        <p:grpSpPr>
          <a:xfrm>
            <a:off x="4985280" y="1694160"/>
            <a:ext cx="4171320" cy="3489840"/>
            <a:chOff x="4985280" y="1694160"/>
            <a:chExt cx="4171320" cy="3489840"/>
          </a:xfrm>
        </p:grpSpPr>
        <p:pic>
          <p:nvPicPr>
            <p:cNvPr id="233" name="Google Shape;403;p30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 rot="10800000" flipH="1">
              <a:off x="7011360" y="169416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Google Shape;404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 flipH="1">
              <a:off x="498528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5" name="Google Shape;405;p30"/>
          <p:cNvGrpSpPr/>
          <p:nvPr/>
        </p:nvGrpSpPr>
        <p:grpSpPr>
          <a:xfrm>
            <a:off x="228600" y="172800"/>
            <a:ext cx="10721520" cy="5462640"/>
            <a:chOff x="228600" y="172800"/>
            <a:chExt cx="10721520" cy="5462640"/>
          </a:xfrm>
        </p:grpSpPr>
        <p:sp>
          <p:nvSpPr>
            <p:cNvPr id="236" name="Google Shape;406;p30"/>
            <p:cNvSpPr/>
            <p:nvPr/>
          </p:nvSpPr>
          <p:spPr>
            <a:xfrm flipV="1">
              <a:off x="8520840" y="15577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-360 h 2428920"/>
                <a:gd name="textAreaBottom" fmla="*/ 242892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7" name="Google Shape;407;p30"/>
            <p:cNvSpPr/>
            <p:nvPr/>
          </p:nvSpPr>
          <p:spPr>
            <a:xfrm flipV="1">
              <a:off x="3799440" y="1720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-360 h 350280"/>
                <a:gd name="textAreaBottom" fmla="*/ 35028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38" name="Google Shape;408;p30"/>
            <p:cNvSpPr/>
            <p:nvPr/>
          </p:nvSpPr>
          <p:spPr>
            <a:xfrm flipV="1">
              <a:off x="228600" y="4329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-360 h 1305720"/>
                <a:gd name="textAreaBottom" fmla="*/ 130572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36;p4"/>
          <p:cNvGrpSpPr/>
          <p:nvPr/>
        </p:nvGrpSpPr>
        <p:grpSpPr>
          <a:xfrm>
            <a:off x="0" y="-101520"/>
            <a:ext cx="9143640" cy="5285160"/>
            <a:chOff x="0" y="-101520"/>
            <a:chExt cx="9143640" cy="5285160"/>
          </a:xfrm>
        </p:grpSpPr>
        <p:grpSp>
          <p:nvGrpSpPr>
            <p:cNvPr id="240" name="Google Shape;37;p4"/>
            <p:cNvGrpSpPr/>
            <p:nvPr/>
          </p:nvGrpSpPr>
          <p:grpSpPr>
            <a:xfrm>
              <a:off x="5400000" y="0"/>
              <a:ext cx="3743640" cy="5183640"/>
              <a:chOff x="5400000" y="0"/>
              <a:chExt cx="3743640" cy="5183640"/>
            </a:xfrm>
          </p:grpSpPr>
          <p:pic>
            <p:nvPicPr>
              <p:cNvPr id="241" name="Google Shape;38;p4"/>
              <p:cNvPicPr/>
              <p:nvPr/>
            </p:nvPicPr>
            <p:blipFill>
              <a:blip r:embed="rId3"/>
              <a:srcRect t="28154" r="83008" b="11928"/>
              <a:stretch/>
            </p:blipFill>
            <p:spPr>
              <a:xfrm>
                <a:off x="7021440" y="0"/>
                <a:ext cx="212220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2" name="Google Shape;39;p4"/>
              <p:cNvPicPr/>
              <p:nvPr/>
            </p:nvPicPr>
            <p:blipFill>
              <a:blip r:embed="rId4"/>
              <a:srcRect l="13257" t="4640" r="52035" b="54899"/>
              <a:stretch/>
            </p:blipFill>
            <p:spPr>
              <a:xfrm>
                <a:off x="5400000" y="2899800"/>
                <a:ext cx="374364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43" name="Google Shape;40;p4"/>
            <p:cNvGrpSpPr/>
            <p:nvPr/>
          </p:nvGrpSpPr>
          <p:grpSpPr>
            <a:xfrm>
              <a:off x="0" y="-101520"/>
              <a:ext cx="4437720" cy="4762080"/>
              <a:chOff x="0" y="-101520"/>
              <a:chExt cx="4437720" cy="4762080"/>
            </a:xfrm>
          </p:grpSpPr>
          <p:pic>
            <p:nvPicPr>
              <p:cNvPr id="244" name="Google Shape;41;p4"/>
              <p:cNvPicPr/>
              <p:nvPr/>
            </p:nvPicPr>
            <p:blipFill>
              <a:blip r:embed="rId4"/>
              <a:srcRect l="31146" t="56446" r="25575" b="4983"/>
              <a:stretch/>
            </p:blipFill>
            <p:spPr>
              <a:xfrm>
                <a:off x="0" y="0"/>
                <a:ext cx="4437720" cy="2069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5" name="Google Shape;42;p4"/>
              <p:cNvPicPr/>
              <p:nvPr/>
            </p:nvPicPr>
            <p:blipFill>
              <a:blip r:embed="rId3"/>
              <a:srcRect l="4614" t="2365" r="79209" b="23718"/>
              <a:stretch/>
            </p:blipFill>
            <p:spPr>
              <a:xfrm rot="10800000">
                <a:off x="360" y="-101520"/>
                <a:ext cx="1989720" cy="47620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20000" y="1136880"/>
            <a:ext cx="7703640" cy="35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248" name="Google Shape;45;p4"/>
          <p:cNvGrpSpPr/>
          <p:nvPr/>
        </p:nvGrpSpPr>
        <p:grpSpPr>
          <a:xfrm>
            <a:off x="-1946520" y="-570240"/>
            <a:ext cx="10978560" cy="5713200"/>
            <a:chOff x="-1946520" y="-570240"/>
            <a:chExt cx="10978560" cy="5713200"/>
          </a:xfrm>
        </p:grpSpPr>
        <p:sp>
          <p:nvSpPr>
            <p:cNvPr id="249" name="Google Shape;46;p4"/>
            <p:cNvSpPr/>
            <p:nvPr/>
          </p:nvSpPr>
          <p:spPr>
            <a:xfrm rot="5400000">
              <a:off x="-1946520" y="27136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0" name="Google Shape;47;p4"/>
            <p:cNvSpPr/>
            <p:nvPr/>
          </p:nvSpPr>
          <p:spPr>
            <a:xfrm>
              <a:off x="8286120" y="-5702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1" name="Google Shape;48;p4"/>
            <p:cNvSpPr/>
            <p:nvPr/>
          </p:nvSpPr>
          <p:spPr>
            <a:xfrm>
              <a:off x="848160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410;p31"/>
          <p:cNvGrpSpPr/>
          <p:nvPr/>
        </p:nvGrpSpPr>
        <p:grpSpPr>
          <a:xfrm>
            <a:off x="3837240" y="604800"/>
            <a:ext cx="5306400" cy="4524120"/>
            <a:chOff x="3837240" y="604800"/>
            <a:chExt cx="5306400" cy="4524120"/>
          </a:xfrm>
        </p:grpSpPr>
        <p:pic>
          <p:nvPicPr>
            <p:cNvPr id="255" name="Google Shape;411;p31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 rot="10800000" flipH="1">
              <a:off x="6810840" y="60480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Google Shape;412;p31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 rot="10800000" flipH="1">
              <a:off x="3837240" y="284472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7" name="Google Shape;413;p31"/>
          <p:cNvGrpSpPr/>
          <p:nvPr/>
        </p:nvGrpSpPr>
        <p:grpSpPr>
          <a:xfrm>
            <a:off x="0" y="-55080"/>
            <a:ext cx="4437720" cy="4165920"/>
            <a:chOff x="0" y="-55080"/>
            <a:chExt cx="4437720" cy="4165920"/>
          </a:xfrm>
        </p:grpSpPr>
        <p:pic>
          <p:nvPicPr>
            <p:cNvPr id="258" name="Google Shape;414;p31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rot="10800000" flipH="1">
              <a:off x="0" y="-140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Google Shape;415;p31"/>
            <p:cNvPicPr/>
            <p:nvPr/>
          </p:nvPicPr>
          <p:blipFill>
            <a:blip r:embed="rId3"/>
            <a:srcRect t="21588" r="76117" b="13746"/>
            <a:stretch/>
          </p:blipFill>
          <p:spPr>
            <a:xfrm flipH="1">
              <a:off x="360" y="-55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0" name="Google Shape;416;p31"/>
          <p:cNvGrpSpPr/>
          <p:nvPr/>
        </p:nvGrpSpPr>
        <p:grpSpPr>
          <a:xfrm>
            <a:off x="-308520" y="-307800"/>
            <a:ext cx="9012240" cy="5212800"/>
            <a:chOff x="-308520" y="-307800"/>
            <a:chExt cx="9012240" cy="5212800"/>
          </a:xfrm>
        </p:grpSpPr>
        <p:grpSp>
          <p:nvGrpSpPr>
            <p:cNvPr id="261" name="Google Shape;417;p31"/>
            <p:cNvGrpSpPr/>
            <p:nvPr/>
          </p:nvGrpSpPr>
          <p:grpSpPr>
            <a:xfrm>
              <a:off x="437760" y="-307800"/>
              <a:ext cx="8265960" cy="1305720"/>
              <a:chOff x="437760" y="-307800"/>
              <a:chExt cx="8265960" cy="1305720"/>
            </a:xfrm>
          </p:grpSpPr>
          <p:sp>
            <p:nvSpPr>
              <p:cNvPr id="262" name="Google Shape;418;p31"/>
              <p:cNvSpPr/>
              <p:nvPr/>
            </p:nvSpPr>
            <p:spPr>
              <a:xfrm flipV="1">
                <a:off x="7957800" y="-308160"/>
                <a:ext cx="745920" cy="1305720"/>
              </a:xfrm>
              <a:custGeom>
                <a:avLst/>
                <a:gdLst>
                  <a:gd name="textAreaLeft" fmla="*/ 0 w 745920"/>
                  <a:gd name="textAreaRight" fmla="*/ 746280 w 745920"/>
                  <a:gd name="textAreaTop" fmla="*/ -360 h 1305720"/>
                  <a:gd name="textAreaBottom" fmla="*/ 1305720 h 1305720"/>
                </a:gdLst>
                <a:ahLst/>
                <a:cxnLst/>
                <a:rect l="textAreaLeft" t="textAreaTop" r="textAreaRight" b="textAreaBottom"/>
                <a:pathLst>
                  <a:path w="29856" h="52248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3" name="Google Shape;419;p31"/>
              <p:cNvSpPr/>
              <p:nvPr/>
            </p:nvSpPr>
            <p:spPr>
              <a:xfrm flipV="1">
                <a:off x="437760" y="241920"/>
                <a:ext cx="550440" cy="564480"/>
              </a:xfrm>
              <a:custGeom>
                <a:avLst/>
                <a:gdLst>
                  <a:gd name="textAreaLeft" fmla="*/ 0 w 550440"/>
                  <a:gd name="textAreaRight" fmla="*/ 550800 w 550440"/>
                  <a:gd name="textAreaTop" fmla="*/ 360 h 564480"/>
                  <a:gd name="textAreaBottom" fmla="*/ 565200 h 564480"/>
                </a:gdLst>
                <a:ahLst/>
                <a:cxnLst/>
                <a:rect l="textAreaLeft" t="textAreaTop" r="textAreaRight" b="textAreaBottom"/>
                <a:pathLst>
                  <a:path w="43135" h="44235">
                    <a:moveTo>
                      <a:pt x="21057" y="1"/>
                    </a:moveTo>
                    <a:lnTo>
                      <a:pt x="21057" y="394"/>
                    </a:lnTo>
                    <a:cubicBezTo>
                      <a:pt x="20979" y="12179"/>
                      <a:pt x="11786" y="21921"/>
                      <a:pt x="1" y="22471"/>
                    </a:cubicBezTo>
                    <a:cubicBezTo>
                      <a:pt x="11629" y="23021"/>
                      <a:pt x="20821" y="32606"/>
                      <a:pt x="21057" y="44234"/>
                    </a:cubicBezTo>
                    <a:lnTo>
                      <a:pt x="21057" y="43841"/>
                    </a:lnTo>
                    <a:cubicBezTo>
                      <a:pt x="20979" y="31663"/>
                      <a:pt x="30957" y="21764"/>
                      <a:pt x="43135" y="21764"/>
                    </a:cubicBezTo>
                    <a:cubicBezTo>
                      <a:pt x="31114" y="21685"/>
                      <a:pt x="21214" y="12022"/>
                      <a:pt x="21057" y="1"/>
                    </a:cubicBezTo>
                    <a:close/>
                  </a:path>
                </a:pathLst>
              </a:custGeom>
              <a:noFill/>
              <a:ln w="1905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sp>
          <p:nvSpPr>
            <p:cNvPr id="264" name="Google Shape;420;p31"/>
            <p:cNvSpPr/>
            <p:nvPr/>
          </p:nvSpPr>
          <p:spPr>
            <a:xfrm>
              <a:off x="-308520" y="38869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65" name="Google Shape;421;p31"/>
          <p:cNvGrpSpPr/>
          <p:nvPr/>
        </p:nvGrpSpPr>
        <p:grpSpPr>
          <a:xfrm>
            <a:off x="7668360" y="3984120"/>
            <a:ext cx="1159200" cy="793080"/>
            <a:chOff x="7668360" y="3984120"/>
            <a:chExt cx="1159200" cy="793080"/>
          </a:xfrm>
        </p:grpSpPr>
        <p:cxnSp>
          <p:nvCxnSpPr>
            <p:cNvPr id="266" name="Google Shape;422;p31"/>
            <p:cNvCxnSpPr/>
            <p:nvPr/>
          </p:nvCxnSpPr>
          <p:spPr>
            <a:xfrm>
              <a:off x="7668360" y="410004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7" name="Google Shape;423;p31"/>
            <p:cNvCxnSpPr/>
            <p:nvPr/>
          </p:nvCxnSpPr>
          <p:spPr>
            <a:xfrm>
              <a:off x="7678080" y="411156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8" name="Google Shape;424;p31"/>
            <p:cNvCxnSpPr/>
            <p:nvPr/>
          </p:nvCxnSpPr>
          <p:spPr>
            <a:xfrm flipV="1">
              <a:off x="7683480" y="398412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50;p5"/>
          <p:cNvGrpSpPr/>
          <p:nvPr/>
        </p:nvGrpSpPr>
        <p:grpSpPr>
          <a:xfrm>
            <a:off x="360" y="360"/>
            <a:ext cx="9143280" cy="5183640"/>
            <a:chOff x="360" y="360"/>
            <a:chExt cx="9143280" cy="5183640"/>
          </a:xfrm>
        </p:grpSpPr>
        <p:grpSp>
          <p:nvGrpSpPr>
            <p:cNvPr id="270" name="Google Shape;51;p5"/>
            <p:cNvGrpSpPr/>
            <p:nvPr/>
          </p:nvGrpSpPr>
          <p:grpSpPr>
            <a:xfrm>
              <a:off x="6413040" y="360"/>
              <a:ext cx="2730600" cy="5143320"/>
              <a:chOff x="6413040" y="360"/>
              <a:chExt cx="2730600" cy="5143320"/>
            </a:xfrm>
          </p:grpSpPr>
          <p:pic>
            <p:nvPicPr>
              <p:cNvPr id="271" name="Google Shape;52;p5"/>
              <p:cNvPicPr/>
              <p:nvPr/>
            </p:nvPicPr>
            <p:blipFill>
              <a:blip r:embed="rId3"/>
              <a:srcRect t="24398" r="79395" b="13379"/>
              <a:stretch/>
            </p:blipFill>
            <p:spPr>
              <a:xfrm rot="10800000" flipH="1">
                <a:off x="6569640" y="360"/>
                <a:ext cx="2574000" cy="4069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2" name="Google Shape;53;p5"/>
              <p:cNvPicPr/>
              <p:nvPr/>
            </p:nvPicPr>
            <p:blipFill>
              <a:blip r:embed="rId4"/>
              <a:srcRect l="18441" t="35658" r="56236" b="-7734"/>
              <a:stretch/>
            </p:blipFill>
            <p:spPr>
              <a:xfrm rot="10800000" flipH="1">
                <a:off x="6413040" y="1074600"/>
                <a:ext cx="2730600" cy="4069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73" name="Google Shape;54;p5"/>
            <p:cNvGrpSpPr/>
            <p:nvPr/>
          </p:nvGrpSpPr>
          <p:grpSpPr>
            <a:xfrm>
              <a:off x="360" y="1018080"/>
              <a:ext cx="6411960" cy="4165920"/>
              <a:chOff x="360" y="1018080"/>
              <a:chExt cx="6411960" cy="4165920"/>
            </a:xfrm>
          </p:grpSpPr>
          <p:pic>
            <p:nvPicPr>
              <p:cNvPr id="274" name="Google Shape;55;p5"/>
              <p:cNvPicPr/>
              <p:nvPr/>
            </p:nvPicPr>
            <p:blipFill>
              <a:blip r:embed="rId4"/>
              <a:srcRect l="23950" t="-9166" r="32769" b="65678"/>
              <a:stretch/>
            </p:blipFill>
            <p:spPr>
              <a:xfrm>
                <a:off x="1974600" y="283752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5" name="Google Shape;56;p5"/>
              <p:cNvPicPr/>
              <p:nvPr/>
            </p:nvPicPr>
            <p:blipFill>
              <a:blip r:embed="rId3"/>
              <a:srcRect l="-7178" t="31024" r="83294" b="4303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76" name="Google Shape;57;p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77" name="Google Shape;58;p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8" name="Google Shape;59;p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66;p6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284" name="Google Shape;67;p6"/>
            <p:cNvGrpSpPr/>
            <p:nvPr/>
          </p:nvGrpSpPr>
          <p:grpSpPr>
            <a:xfrm>
              <a:off x="2674080" y="0"/>
              <a:ext cx="6469560" cy="2171880"/>
              <a:chOff x="2674080" y="0"/>
              <a:chExt cx="6469560" cy="2171880"/>
            </a:xfrm>
          </p:grpSpPr>
          <p:pic>
            <p:nvPicPr>
              <p:cNvPr id="285" name="Google Shape;68;p6"/>
              <p:cNvPicPr/>
              <p:nvPr/>
            </p:nvPicPr>
            <p:blipFill>
              <a:blip r:embed="rId3"/>
              <a:srcRect l="7150" t="55778" r="54598" b="11001"/>
              <a:stretch/>
            </p:blipFill>
            <p:spPr>
              <a:xfrm>
                <a:off x="2674080" y="0"/>
                <a:ext cx="4780080" cy="2171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6" name="Google Shape;69;p6"/>
              <p:cNvPicPr/>
              <p:nvPr/>
            </p:nvPicPr>
            <p:blipFill>
              <a:blip r:embed="rId4"/>
              <a:srcRect l="22791" t="61038" r="30983" b="7330"/>
              <a:stretch/>
            </p:blipFill>
            <p:spPr>
              <a:xfrm>
                <a:off x="4157280" y="0"/>
                <a:ext cx="4986360" cy="17852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87" name="Google Shape;70;p6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288" name="Google Shape;71;p6"/>
              <p:cNvPicPr/>
              <p:nvPr/>
            </p:nvPicPr>
            <p:blipFill>
              <a:blip r:embed="rId4"/>
              <a:srcRect l="36970" t="-1818" r="19751" b="58329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9" name="Google Shape;72;p6"/>
              <p:cNvPicPr/>
              <p:nvPr/>
            </p:nvPicPr>
            <p:blipFill>
              <a:blip r:embed="rId3"/>
              <a:srcRect l="-2472" t="21407" r="78589" b="1392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1" name="Google Shape;74;p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292" name="Google Shape;75;p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3" name="Google Shape;76;p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4" name="Google Shape;77;p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79;p7"/>
          <p:cNvGrpSpPr/>
          <p:nvPr/>
        </p:nvGrpSpPr>
        <p:grpSpPr>
          <a:xfrm>
            <a:off x="0" y="0"/>
            <a:ext cx="9144000" cy="5143680"/>
            <a:chOff x="0" y="0"/>
            <a:chExt cx="9144000" cy="5143680"/>
          </a:xfrm>
        </p:grpSpPr>
        <p:grpSp>
          <p:nvGrpSpPr>
            <p:cNvPr id="297" name="Google Shape;80;p7"/>
            <p:cNvGrpSpPr/>
            <p:nvPr/>
          </p:nvGrpSpPr>
          <p:grpSpPr>
            <a:xfrm>
              <a:off x="5048640" y="0"/>
              <a:ext cx="4095360" cy="5142960"/>
              <a:chOff x="5048640" y="0"/>
              <a:chExt cx="4095360" cy="5142960"/>
            </a:xfrm>
          </p:grpSpPr>
          <p:pic>
            <p:nvPicPr>
              <p:cNvPr id="298" name="Google Shape;81;p7"/>
              <p:cNvPicPr/>
              <p:nvPr/>
            </p:nvPicPr>
            <p:blipFill>
              <a:blip r:embed="rId3"/>
              <a:srcRect l="5247" t="15708" r="79654" b="36603"/>
              <a:stretch/>
            </p:blipFill>
            <p:spPr>
              <a:xfrm>
                <a:off x="7258680" y="2024280"/>
                <a:ext cx="1885320" cy="3118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99" name="Google Shape;82;p7"/>
              <p:cNvPicPr/>
              <p:nvPr/>
            </p:nvPicPr>
            <p:blipFill>
              <a:blip r:embed="rId4"/>
              <a:srcRect l="20769" t="56241" r="41266" b="11609"/>
              <a:stretch/>
            </p:blipFill>
            <p:spPr>
              <a:xfrm>
                <a:off x="5048640" y="0"/>
                <a:ext cx="4095000" cy="1814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0" name="Google Shape;83;p7"/>
            <p:cNvGrpSpPr/>
            <p:nvPr/>
          </p:nvGrpSpPr>
          <p:grpSpPr>
            <a:xfrm>
              <a:off x="0" y="767160"/>
              <a:ext cx="2939400" cy="4376520"/>
              <a:chOff x="0" y="767160"/>
              <a:chExt cx="2939400" cy="4376520"/>
            </a:xfrm>
          </p:grpSpPr>
          <p:pic>
            <p:nvPicPr>
              <p:cNvPr id="301" name="Google Shape;84;p7"/>
              <p:cNvPicPr/>
              <p:nvPr/>
            </p:nvPicPr>
            <p:blipFill>
              <a:blip r:embed="rId4"/>
              <a:srcRect l="54312" t="9226" r="30044" b="9238"/>
              <a:stretch/>
            </p:blipFill>
            <p:spPr>
              <a:xfrm>
                <a:off x="0" y="767160"/>
                <a:ext cx="1603080" cy="437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2" name="Google Shape;85;p7"/>
              <p:cNvPicPr/>
              <p:nvPr/>
            </p:nvPicPr>
            <p:blipFill>
              <a:blip r:embed="rId3"/>
              <a:srcRect l="5068" t="61122" r="71049" b="-9575"/>
              <a:stretch/>
            </p:blipFill>
            <p:spPr>
              <a:xfrm rot="10800000">
                <a:off x="360" y="2022480"/>
                <a:ext cx="2939040" cy="31212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4" name="Google Shape;88;p7"/>
          <p:cNvGrpSpPr/>
          <p:nvPr/>
        </p:nvGrpSpPr>
        <p:grpSpPr>
          <a:xfrm>
            <a:off x="169200" y="-573480"/>
            <a:ext cx="8841960" cy="6137640"/>
            <a:chOff x="169200" y="-573480"/>
            <a:chExt cx="8841960" cy="6137640"/>
          </a:xfrm>
        </p:grpSpPr>
        <p:sp>
          <p:nvSpPr>
            <p:cNvPr id="305" name="Google Shape;89;p7"/>
            <p:cNvSpPr/>
            <p:nvPr/>
          </p:nvSpPr>
          <p:spPr>
            <a:xfrm>
              <a:off x="8057520" y="42584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6" name="Google Shape;90;p7"/>
            <p:cNvSpPr/>
            <p:nvPr/>
          </p:nvSpPr>
          <p:spPr>
            <a:xfrm>
              <a:off x="7989840" y="-57348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7" name="Google Shape;91;p7"/>
            <p:cNvSpPr/>
            <p:nvPr/>
          </p:nvSpPr>
          <p:spPr>
            <a:xfrm>
              <a:off x="169200" y="1324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969200" y="1685160"/>
            <a:ext cx="5204880" cy="207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9" name="Google Shape;94;p8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310" name="Google Shape;95;p8"/>
            <p:cNvGrpSpPr/>
            <p:nvPr/>
          </p:nvGrpSpPr>
          <p:grpSpPr>
            <a:xfrm>
              <a:off x="0" y="0"/>
              <a:ext cx="9143640" cy="3918600"/>
              <a:chOff x="0" y="0"/>
              <a:chExt cx="9143640" cy="3918600"/>
            </a:xfrm>
          </p:grpSpPr>
          <p:pic>
            <p:nvPicPr>
              <p:cNvPr id="311" name="Google Shape;96;p8"/>
              <p:cNvPicPr/>
              <p:nvPr/>
            </p:nvPicPr>
            <p:blipFill>
              <a:blip r:embed="rId3"/>
              <a:srcRect l="-1033" t="37313" r="79191" b="16857"/>
              <a:stretch/>
            </p:blipFill>
            <p:spPr>
              <a:xfrm>
                <a:off x="620460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2" name="Google Shape;97;p8"/>
              <p:cNvPicPr/>
              <p:nvPr/>
            </p:nvPicPr>
            <p:blipFill>
              <a:blip r:embed="rId4"/>
              <a:srcRect l="32806" t="59539" r="33978"/>
              <a:stretch/>
            </p:blipFill>
            <p:spPr>
              <a:xfrm>
                <a:off x="0" y="0"/>
                <a:ext cx="489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13" name="Google Shape;98;p8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314" name="Google Shape;99;p8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5" name="Google Shape;100;p8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16" name="Google Shape;101;p8"/>
          <p:cNvGrpSpPr/>
          <p:nvPr/>
        </p:nvGrpSpPr>
        <p:grpSpPr>
          <a:xfrm>
            <a:off x="437760" y="-302760"/>
            <a:ext cx="1949040" cy="4906440"/>
            <a:chOff x="437760" y="-302760"/>
            <a:chExt cx="1949040" cy="4906440"/>
          </a:xfrm>
        </p:grpSpPr>
        <p:sp>
          <p:nvSpPr>
            <p:cNvPr id="317" name="Google Shape;102;p8"/>
            <p:cNvSpPr/>
            <p:nvPr/>
          </p:nvSpPr>
          <p:spPr>
            <a:xfrm>
              <a:off x="1365480" y="-30276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8" name="Google Shape;103;p8"/>
            <p:cNvSpPr/>
            <p:nvPr/>
          </p:nvSpPr>
          <p:spPr>
            <a:xfrm>
              <a:off x="437760" y="403920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176120" y="1089720"/>
            <a:ext cx="6791400" cy="146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20" name="Google Shape;107;p9"/>
          <p:cNvGrpSpPr/>
          <p:nvPr/>
        </p:nvGrpSpPr>
        <p:grpSpPr>
          <a:xfrm>
            <a:off x="4911120" y="18720"/>
            <a:ext cx="4232520" cy="5143320"/>
            <a:chOff x="4911120" y="18720"/>
            <a:chExt cx="4232520" cy="5143320"/>
          </a:xfrm>
        </p:grpSpPr>
        <p:pic>
          <p:nvPicPr>
            <p:cNvPr id="321" name="Google Shape;108;p9"/>
            <p:cNvPicPr/>
            <p:nvPr/>
          </p:nvPicPr>
          <p:blipFill>
            <a:blip r:embed="rId3"/>
            <a:srcRect l="4409" t="12981" r="74479" b="16466"/>
            <a:stretch/>
          </p:blipFill>
          <p:spPr>
            <a:xfrm rot="10800000" flipH="1">
              <a:off x="6204600" y="18720"/>
              <a:ext cx="293904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2" name="Google Shape;109;p9"/>
            <p:cNvPicPr/>
            <p:nvPr/>
          </p:nvPicPr>
          <p:blipFill>
            <a:blip r:embed="rId4"/>
            <a:srcRect l="25294" t="54959" r="42208" b="4803"/>
            <a:stretch/>
          </p:blipFill>
          <p:spPr>
            <a:xfrm rot="10800000" flipH="1">
              <a:off x="4911120" y="2418840"/>
              <a:ext cx="4232520" cy="27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3" name="Google Shape;110;p9"/>
          <p:cNvGrpSpPr/>
          <p:nvPr/>
        </p:nvGrpSpPr>
        <p:grpSpPr>
          <a:xfrm>
            <a:off x="0" y="0"/>
            <a:ext cx="4437720" cy="4143960"/>
            <a:chOff x="0" y="0"/>
            <a:chExt cx="4437720" cy="4143960"/>
          </a:xfrm>
        </p:grpSpPr>
        <p:pic>
          <p:nvPicPr>
            <p:cNvPr id="324" name="Google Shape;111;p9"/>
            <p:cNvPicPr/>
            <p:nvPr/>
          </p:nvPicPr>
          <p:blipFill>
            <a:blip r:embed="rId4"/>
            <a:srcRect l="27569" t="-5675" r="29153" b="62187"/>
            <a:stretch/>
          </p:blipFill>
          <p:spPr>
            <a:xfrm rot="10800000" flipH="1">
              <a:off x="0" y="187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5" name="Google Shape;112;p9"/>
            <p:cNvPicPr/>
            <p:nvPr/>
          </p:nvPicPr>
          <p:blipFill>
            <a:blip r:embed="rId3"/>
            <a:srcRect l="-2630" t="23405" r="78746" b="12271"/>
            <a:stretch/>
          </p:blipFill>
          <p:spPr>
            <a:xfrm flipH="1">
              <a:off x="360" y="0"/>
              <a:ext cx="2939040" cy="4143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6" name="Google Shape;113;p9"/>
          <p:cNvGrpSpPr/>
          <p:nvPr/>
        </p:nvGrpSpPr>
        <p:grpSpPr>
          <a:xfrm>
            <a:off x="-1623600" y="-288360"/>
            <a:ext cx="10293840" cy="5254200"/>
            <a:chOff x="-1623600" y="-288360"/>
            <a:chExt cx="10293840" cy="5254200"/>
          </a:xfrm>
        </p:grpSpPr>
        <p:sp>
          <p:nvSpPr>
            <p:cNvPr id="327" name="Google Shape;114;p9"/>
            <p:cNvSpPr/>
            <p:nvPr/>
          </p:nvSpPr>
          <p:spPr>
            <a:xfrm>
              <a:off x="-1623600" y="25369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8" name="Google Shape;115;p9"/>
            <p:cNvSpPr/>
            <p:nvPr/>
          </p:nvSpPr>
          <p:spPr>
            <a:xfrm>
              <a:off x="7924320" y="-288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713160" y="539640"/>
            <a:ext cx="3364920" cy="1359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133;p13"/>
          <p:cNvGrpSpPr/>
          <p:nvPr/>
        </p:nvGrpSpPr>
        <p:grpSpPr>
          <a:xfrm>
            <a:off x="2311200" y="2939400"/>
            <a:ext cx="6505920" cy="2203920"/>
            <a:chOff x="2311200" y="2939400"/>
            <a:chExt cx="6505920" cy="2203920"/>
          </a:xfrm>
        </p:grpSpPr>
        <p:pic>
          <p:nvPicPr>
            <p:cNvPr id="24" name="Google Shape;134;p13"/>
            <p:cNvPicPr/>
            <p:nvPr/>
          </p:nvPicPr>
          <p:blipFill>
            <a:blip r:embed="rId3"/>
            <a:srcRect l="11666" t="2624" r="57865" b="63668"/>
            <a:stretch/>
          </p:blipFill>
          <p:spPr>
            <a:xfrm>
              <a:off x="5010480" y="2939400"/>
              <a:ext cx="3806640" cy="220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" name="Google Shape;135;p13"/>
            <p:cNvPicPr/>
            <p:nvPr/>
          </p:nvPicPr>
          <p:blipFill>
            <a:blip r:embed="rId4"/>
            <a:srcRect l="26888" t="6006" r="26885" b="64348"/>
            <a:stretch/>
          </p:blipFill>
          <p:spPr>
            <a:xfrm>
              <a:off x="2311200" y="3470040"/>
              <a:ext cx="4986360" cy="1673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" name="Google Shape;136;p13"/>
          <p:cNvGrpSpPr/>
          <p:nvPr/>
        </p:nvGrpSpPr>
        <p:grpSpPr>
          <a:xfrm>
            <a:off x="0" y="-12960"/>
            <a:ext cx="4251240" cy="2399400"/>
            <a:chOff x="0" y="-12960"/>
            <a:chExt cx="4251240" cy="2399400"/>
          </a:xfrm>
        </p:grpSpPr>
        <p:pic>
          <p:nvPicPr>
            <p:cNvPr id="27" name="Google Shape;137;p13"/>
            <p:cNvPicPr/>
            <p:nvPr/>
          </p:nvPicPr>
          <p:blipFill>
            <a:blip r:embed="rId4"/>
            <a:srcRect l="48611" t="43133" r="25720" b="12392"/>
            <a:stretch/>
          </p:blipFill>
          <p:spPr>
            <a:xfrm>
              <a:off x="0" y="0"/>
              <a:ext cx="2631600" cy="238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" name="Google Shape;138;p13"/>
            <p:cNvPicPr/>
            <p:nvPr/>
          </p:nvPicPr>
          <p:blipFill>
            <a:blip r:embed="rId3"/>
            <a:srcRect l="5591" t="19463" r="59874" b="55392"/>
            <a:stretch/>
          </p:blipFill>
          <p:spPr>
            <a:xfrm rot="10800000">
              <a:off x="360" y="-12960"/>
              <a:ext cx="4250880" cy="161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143424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title"/>
          </p:nvPr>
        </p:nvSpPr>
        <p:spPr>
          <a:xfrm>
            <a:off x="413352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title"/>
          </p:nvPr>
        </p:nvSpPr>
        <p:spPr>
          <a:xfrm>
            <a:off x="683280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3" name="Google Shape;149;p13"/>
          <p:cNvGrpSpPr/>
          <p:nvPr/>
        </p:nvGrpSpPr>
        <p:grpSpPr>
          <a:xfrm>
            <a:off x="-518760" y="297720"/>
            <a:ext cx="9494280" cy="5457600"/>
            <a:chOff x="-518760" y="297720"/>
            <a:chExt cx="9494280" cy="5457600"/>
          </a:xfrm>
        </p:grpSpPr>
        <p:sp>
          <p:nvSpPr>
            <p:cNvPr id="34" name="Google Shape;150;p13"/>
            <p:cNvSpPr/>
            <p:nvPr/>
          </p:nvSpPr>
          <p:spPr>
            <a:xfrm>
              <a:off x="220320" y="46504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" name="Google Shape;151;p13"/>
            <p:cNvSpPr/>
            <p:nvPr/>
          </p:nvSpPr>
          <p:spPr>
            <a:xfrm>
              <a:off x="8229600" y="44496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" name="Google Shape;152;p13"/>
            <p:cNvSpPr/>
            <p:nvPr/>
          </p:nvSpPr>
          <p:spPr>
            <a:xfrm>
              <a:off x="-518760" y="2977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67160" y="2357640"/>
            <a:ext cx="4009320" cy="13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3745800" y="776160"/>
            <a:ext cx="1652040" cy="13824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9" name="Google Shape;157;p14"/>
          <p:cNvGrpSpPr/>
          <p:nvPr/>
        </p:nvGrpSpPr>
        <p:grpSpPr>
          <a:xfrm>
            <a:off x="5048640" y="0"/>
            <a:ext cx="4095360" cy="5142960"/>
            <a:chOff x="5048640" y="0"/>
            <a:chExt cx="4095360" cy="5142960"/>
          </a:xfrm>
        </p:grpSpPr>
        <p:pic>
          <p:nvPicPr>
            <p:cNvPr id="40" name="Google Shape;158;p14"/>
            <p:cNvPicPr/>
            <p:nvPr/>
          </p:nvPicPr>
          <p:blipFill>
            <a:blip r:embed="rId3"/>
            <a:srcRect l="5247" t="15708" r="79654" b="36603"/>
            <a:stretch/>
          </p:blipFill>
          <p:spPr>
            <a:xfrm>
              <a:off x="7258680" y="2024280"/>
              <a:ext cx="1885320" cy="311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" name="Google Shape;159;p14"/>
            <p:cNvPicPr/>
            <p:nvPr/>
          </p:nvPicPr>
          <p:blipFill>
            <a:blip r:embed="rId4"/>
            <a:srcRect l="27260" t="65593" r="34778" b="2257"/>
            <a:stretch/>
          </p:blipFill>
          <p:spPr>
            <a:xfrm>
              <a:off x="5048640" y="0"/>
              <a:ext cx="4095000" cy="1814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2" name="Google Shape;160;p14"/>
          <p:cNvGrpSpPr/>
          <p:nvPr/>
        </p:nvGrpSpPr>
        <p:grpSpPr>
          <a:xfrm>
            <a:off x="0" y="767160"/>
            <a:ext cx="2939400" cy="4376520"/>
            <a:chOff x="0" y="767160"/>
            <a:chExt cx="2939400" cy="4376520"/>
          </a:xfrm>
        </p:grpSpPr>
        <p:pic>
          <p:nvPicPr>
            <p:cNvPr id="43" name="Google Shape;161;p14"/>
            <p:cNvPicPr/>
            <p:nvPr/>
          </p:nvPicPr>
          <p:blipFill>
            <a:blip r:embed="rId4"/>
            <a:srcRect l="54312" t="9226" r="30044" b="9238"/>
            <a:stretch/>
          </p:blipFill>
          <p:spPr>
            <a:xfrm>
              <a:off x="0" y="767160"/>
              <a:ext cx="1603080" cy="43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" name="Google Shape;162;p14"/>
            <p:cNvPicPr/>
            <p:nvPr/>
          </p:nvPicPr>
          <p:blipFill>
            <a:blip r:embed="rId3"/>
            <a:srcRect l="5068" t="54351" r="71049" b="-2805"/>
            <a:stretch/>
          </p:blipFill>
          <p:spPr>
            <a:xfrm rot="10800000">
              <a:off x="360" y="2022480"/>
              <a:ext cx="2939040" cy="3121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5" name="Google Shape;163;p14"/>
          <p:cNvGrpSpPr/>
          <p:nvPr/>
        </p:nvGrpSpPr>
        <p:grpSpPr>
          <a:xfrm>
            <a:off x="500760" y="257040"/>
            <a:ext cx="8324280" cy="6775920"/>
            <a:chOff x="500760" y="257040"/>
            <a:chExt cx="8324280" cy="6775920"/>
          </a:xfrm>
        </p:grpSpPr>
        <p:sp>
          <p:nvSpPr>
            <p:cNvPr id="46" name="Google Shape;164;p14"/>
            <p:cNvSpPr/>
            <p:nvPr/>
          </p:nvSpPr>
          <p:spPr>
            <a:xfrm>
              <a:off x="500760" y="40831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" name="Google Shape;165;p14"/>
            <p:cNvSpPr/>
            <p:nvPr/>
          </p:nvSpPr>
          <p:spPr>
            <a:xfrm>
              <a:off x="827460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8" name="Google Shape;166;p14"/>
            <p:cNvSpPr/>
            <p:nvPr/>
          </p:nvSpPr>
          <p:spPr>
            <a:xfrm>
              <a:off x="5133240" y="46040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68;p15"/>
          <p:cNvGrpSpPr/>
          <p:nvPr/>
        </p:nvGrpSpPr>
        <p:grpSpPr>
          <a:xfrm>
            <a:off x="4157280" y="896400"/>
            <a:ext cx="4986360" cy="4287600"/>
            <a:chOff x="4157280" y="896400"/>
            <a:chExt cx="4986360" cy="4287600"/>
          </a:xfrm>
        </p:grpSpPr>
        <p:pic>
          <p:nvPicPr>
            <p:cNvPr id="51" name="Google Shape;169;p15"/>
            <p:cNvPicPr/>
            <p:nvPr/>
          </p:nvPicPr>
          <p:blipFill>
            <a:blip r:embed="rId3"/>
            <a:srcRect t="25169" r="78561" b="15088"/>
            <a:stretch/>
          </p:blipFill>
          <p:spPr>
            <a:xfrm rot="10800000" flipH="1">
              <a:off x="6204600" y="896400"/>
              <a:ext cx="2939040" cy="428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" name="Google Shape;170;p15"/>
            <p:cNvPicPr/>
            <p:nvPr/>
          </p:nvPicPr>
          <p:blipFill>
            <a:blip r:embed="rId4"/>
            <a:srcRect l="15332" t="49838" r="38444" b="2221"/>
            <a:stretch/>
          </p:blipFill>
          <p:spPr>
            <a:xfrm rot="10800000" flipH="1">
              <a:off x="4157280" y="2477160"/>
              <a:ext cx="4986360" cy="2706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3" name="Google Shape;171;p15"/>
          <p:cNvGrpSpPr/>
          <p:nvPr/>
        </p:nvGrpSpPr>
        <p:grpSpPr>
          <a:xfrm>
            <a:off x="0" y="-58680"/>
            <a:ext cx="4437720" cy="4165920"/>
            <a:chOff x="0" y="-58680"/>
            <a:chExt cx="4437720" cy="4165920"/>
          </a:xfrm>
        </p:grpSpPr>
        <p:pic>
          <p:nvPicPr>
            <p:cNvPr id="54" name="Google Shape;172;p15"/>
            <p:cNvPicPr/>
            <p:nvPr/>
          </p:nvPicPr>
          <p:blipFill>
            <a:blip r:embed="rId4"/>
            <a:srcRect l="44287" t="1775" r="12435" b="54273"/>
            <a:stretch/>
          </p:blipFill>
          <p:spPr>
            <a:xfrm rot="10800000" flipH="1">
              <a:off x="0" y="15840"/>
              <a:ext cx="4437720" cy="235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Google Shape;173;p15"/>
            <p:cNvPicPr/>
            <p:nvPr/>
          </p:nvPicPr>
          <p:blipFill>
            <a:blip r:embed="rId3"/>
            <a:srcRect l="-5663" t="7601" r="81780" b="27732"/>
            <a:stretch/>
          </p:blipFill>
          <p:spPr>
            <a:xfrm flipH="1">
              <a:off x="360" y="-586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6" name="Google Shape;174;p15"/>
          <p:cNvGrpSpPr/>
          <p:nvPr/>
        </p:nvGrpSpPr>
        <p:grpSpPr>
          <a:xfrm>
            <a:off x="0" y="133200"/>
            <a:ext cx="8837280" cy="6678000"/>
            <a:chOff x="0" y="133200"/>
            <a:chExt cx="8837280" cy="6678000"/>
          </a:xfrm>
        </p:grpSpPr>
        <p:sp>
          <p:nvSpPr>
            <p:cNvPr id="57" name="Google Shape;175;p15"/>
            <p:cNvSpPr/>
            <p:nvPr/>
          </p:nvSpPr>
          <p:spPr>
            <a:xfrm>
              <a:off x="0" y="43822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8" name="Google Shape;176;p15"/>
            <p:cNvSpPr/>
            <p:nvPr/>
          </p:nvSpPr>
          <p:spPr>
            <a:xfrm>
              <a:off x="7292160" y="36432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9" name="Google Shape;177;p15"/>
            <p:cNvSpPr/>
            <p:nvPr/>
          </p:nvSpPr>
          <p:spPr>
            <a:xfrm>
              <a:off x="340200" y="1332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45880" y="3216600"/>
            <a:ext cx="6851880" cy="53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181;p16"/>
          <p:cNvGrpSpPr/>
          <p:nvPr/>
        </p:nvGrpSpPr>
        <p:grpSpPr>
          <a:xfrm>
            <a:off x="5400000" y="0"/>
            <a:ext cx="3743640" cy="5183640"/>
            <a:chOff x="5400000" y="0"/>
            <a:chExt cx="3743640" cy="5183640"/>
          </a:xfrm>
        </p:grpSpPr>
        <p:pic>
          <p:nvPicPr>
            <p:cNvPr id="62" name="Google Shape;182;p16"/>
            <p:cNvPicPr/>
            <p:nvPr/>
          </p:nvPicPr>
          <p:blipFill>
            <a:blip r:embed="rId3"/>
            <a:srcRect t="28154" r="83008" b="11928"/>
            <a:stretch/>
          </p:blipFill>
          <p:spPr>
            <a:xfrm>
              <a:off x="7021440" y="0"/>
              <a:ext cx="212220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Google Shape;183;p16"/>
            <p:cNvPicPr/>
            <p:nvPr/>
          </p:nvPicPr>
          <p:blipFill>
            <a:blip r:embed="rId4"/>
            <a:srcRect l="13257" t="4640" r="52035" b="54899"/>
            <a:stretch/>
          </p:blipFill>
          <p:spPr>
            <a:xfrm>
              <a:off x="5400000" y="2899800"/>
              <a:ext cx="374364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4" name="Google Shape;184;p16"/>
          <p:cNvGrpSpPr/>
          <p:nvPr/>
        </p:nvGrpSpPr>
        <p:grpSpPr>
          <a:xfrm>
            <a:off x="0" y="-101520"/>
            <a:ext cx="4437720" cy="4762080"/>
            <a:chOff x="0" y="-101520"/>
            <a:chExt cx="4437720" cy="4762080"/>
          </a:xfrm>
        </p:grpSpPr>
        <p:pic>
          <p:nvPicPr>
            <p:cNvPr id="65" name="Google Shape;185;p16"/>
            <p:cNvPicPr/>
            <p:nvPr/>
          </p:nvPicPr>
          <p:blipFill>
            <a:blip r:embed="rId4"/>
            <a:srcRect l="31146" t="56446" r="25575" b="4983"/>
            <a:stretch/>
          </p:blipFill>
          <p:spPr>
            <a:xfrm>
              <a:off x="0" y="0"/>
              <a:ext cx="4437720" cy="206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" name="Google Shape;186;p16"/>
            <p:cNvPicPr/>
            <p:nvPr/>
          </p:nvPicPr>
          <p:blipFill>
            <a:blip r:embed="rId3"/>
            <a:srcRect l="4614" t="2365" r="79209" b="23718"/>
            <a:stretch/>
          </p:blipFill>
          <p:spPr>
            <a:xfrm rot="10800000">
              <a:off x="360" y="-101520"/>
              <a:ext cx="1989720" cy="4762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8" name="Google Shape;188;p16"/>
          <p:cNvGrpSpPr/>
          <p:nvPr/>
        </p:nvGrpSpPr>
        <p:grpSpPr>
          <a:xfrm>
            <a:off x="-1946520" y="-570240"/>
            <a:ext cx="10978560" cy="5713200"/>
            <a:chOff x="-1946520" y="-570240"/>
            <a:chExt cx="10978560" cy="5713200"/>
          </a:xfrm>
        </p:grpSpPr>
        <p:grpSp>
          <p:nvGrpSpPr>
            <p:cNvPr id="69" name="Google Shape;189;p16"/>
            <p:cNvGrpSpPr/>
            <p:nvPr/>
          </p:nvGrpSpPr>
          <p:grpSpPr>
            <a:xfrm>
              <a:off x="-1946520" y="-570240"/>
              <a:ext cx="10978560" cy="5713200"/>
              <a:chOff x="-1946520" y="-570240"/>
              <a:chExt cx="10978560" cy="5713200"/>
            </a:xfrm>
          </p:grpSpPr>
          <p:sp>
            <p:nvSpPr>
              <p:cNvPr id="70" name="Google Shape;190;p16"/>
              <p:cNvSpPr/>
              <p:nvPr/>
            </p:nvSpPr>
            <p:spPr>
              <a:xfrm rot="5400000">
                <a:off x="-1946520" y="2713680"/>
                <a:ext cx="2429280" cy="2428920"/>
              </a:xfrm>
              <a:custGeom>
                <a:avLst/>
                <a:gdLst>
                  <a:gd name="textAreaLeft" fmla="*/ 0 w 2429280"/>
                  <a:gd name="textAreaRight" fmla="*/ 2429640 w 2429280"/>
                  <a:gd name="textAreaTop" fmla="*/ 0 h 2428920"/>
                  <a:gd name="textAreaBottom" fmla="*/ 2429280 h 2428920"/>
                </a:gdLst>
                <a:ahLst/>
                <a:cxnLst/>
                <a:rect l="textAreaLeft" t="textAreaTop" r="textAreaRight" b="textAreaBottom"/>
                <a:pathLst>
                  <a:path w="97192" h="97166">
                    <a:moveTo>
                      <a:pt x="47043" y="1"/>
                    </a:moveTo>
                    <a:lnTo>
                      <a:pt x="47282" y="7412"/>
                    </a:lnTo>
                    <a:lnTo>
                      <a:pt x="47839" y="7412"/>
                    </a:lnTo>
                    <a:lnTo>
                      <a:pt x="47707" y="1"/>
                    </a:lnTo>
                    <a:close/>
                    <a:moveTo>
                      <a:pt x="50389" y="27"/>
                    </a:moveTo>
                    <a:lnTo>
                      <a:pt x="50150" y="7438"/>
                    </a:lnTo>
                    <a:lnTo>
                      <a:pt x="50708" y="7465"/>
                    </a:lnTo>
                    <a:lnTo>
                      <a:pt x="51053" y="54"/>
                    </a:lnTo>
                    <a:cubicBezTo>
                      <a:pt x="50841" y="54"/>
                      <a:pt x="50628" y="27"/>
                      <a:pt x="50389" y="27"/>
                    </a:cubicBezTo>
                    <a:close/>
                    <a:moveTo>
                      <a:pt x="44386" y="160"/>
                    </a:moveTo>
                    <a:lnTo>
                      <a:pt x="43722" y="213"/>
                    </a:lnTo>
                    <a:lnTo>
                      <a:pt x="44466" y="7598"/>
                    </a:lnTo>
                    <a:lnTo>
                      <a:pt x="45024" y="7544"/>
                    </a:lnTo>
                    <a:lnTo>
                      <a:pt x="44386" y="160"/>
                    </a:lnTo>
                    <a:close/>
                    <a:moveTo>
                      <a:pt x="53710" y="266"/>
                    </a:moveTo>
                    <a:lnTo>
                      <a:pt x="52939" y="7624"/>
                    </a:lnTo>
                    <a:lnTo>
                      <a:pt x="53524" y="7704"/>
                    </a:lnTo>
                    <a:lnTo>
                      <a:pt x="54374" y="319"/>
                    </a:lnTo>
                    <a:lnTo>
                      <a:pt x="53710" y="266"/>
                    </a:lnTo>
                    <a:close/>
                    <a:moveTo>
                      <a:pt x="41066" y="585"/>
                    </a:moveTo>
                    <a:cubicBezTo>
                      <a:pt x="40854" y="612"/>
                      <a:pt x="40615" y="638"/>
                      <a:pt x="40402" y="691"/>
                    </a:cubicBezTo>
                    <a:lnTo>
                      <a:pt x="41650" y="7996"/>
                    </a:lnTo>
                    <a:lnTo>
                      <a:pt x="42208" y="7890"/>
                    </a:lnTo>
                    <a:lnTo>
                      <a:pt x="41066" y="585"/>
                    </a:lnTo>
                    <a:close/>
                    <a:moveTo>
                      <a:pt x="57030" y="718"/>
                    </a:moveTo>
                    <a:lnTo>
                      <a:pt x="55755" y="8023"/>
                    </a:lnTo>
                    <a:lnTo>
                      <a:pt x="56313" y="8129"/>
                    </a:lnTo>
                    <a:lnTo>
                      <a:pt x="57694" y="851"/>
                    </a:lnTo>
                    <a:lnTo>
                      <a:pt x="57030" y="718"/>
                    </a:lnTo>
                    <a:close/>
                    <a:moveTo>
                      <a:pt x="37772" y="1196"/>
                    </a:moveTo>
                    <a:lnTo>
                      <a:pt x="37135" y="1355"/>
                    </a:lnTo>
                    <a:lnTo>
                      <a:pt x="38861" y="8554"/>
                    </a:lnTo>
                    <a:lnTo>
                      <a:pt x="39446" y="8421"/>
                    </a:lnTo>
                    <a:lnTo>
                      <a:pt x="37772" y="1196"/>
                    </a:lnTo>
                    <a:close/>
                    <a:moveTo>
                      <a:pt x="60297" y="1408"/>
                    </a:moveTo>
                    <a:lnTo>
                      <a:pt x="58517" y="8607"/>
                    </a:lnTo>
                    <a:lnTo>
                      <a:pt x="59075" y="8740"/>
                    </a:lnTo>
                    <a:lnTo>
                      <a:pt x="60961" y="1568"/>
                    </a:lnTo>
                    <a:cubicBezTo>
                      <a:pt x="60749" y="1515"/>
                      <a:pt x="60536" y="1462"/>
                      <a:pt x="60297" y="1408"/>
                    </a:cubicBezTo>
                    <a:close/>
                    <a:moveTo>
                      <a:pt x="34532" y="2046"/>
                    </a:moveTo>
                    <a:lnTo>
                      <a:pt x="33894" y="2232"/>
                    </a:lnTo>
                    <a:lnTo>
                      <a:pt x="36126" y="9324"/>
                    </a:lnTo>
                    <a:lnTo>
                      <a:pt x="36683" y="9138"/>
                    </a:lnTo>
                    <a:lnTo>
                      <a:pt x="34532" y="2046"/>
                    </a:lnTo>
                    <a:close/>
                    <a:moveTo>
                      <a:pt x="63538" y="2338"/>
                    </a:moveTo>
                    <a:lnTo>
                      <a:pt x="61253" y="9377"/>
                    </a:lnTo>
                    <a:lnTo>
                      <a:pt x="61811" y="9563"/>
                    </a:lnTo>
                    <a:lnTo>
                      <a:pt x="64175" y="2524"/>
                    </a:lnTo>
                    <a:lnTo>
                      <a:pt x="63538" y="2338"/>
                    </a:lnTo>
                    <a:close/>
                    <a:moveTo>
                      <a:pt x="31371" y="3135"/>
                    </a:moveTo>
                    <a:lnTo>
                      <a:pt x="30760" y="3374"/>
                    </a:lnTo>
                    <a:lnTo>
                      <a:pt x="33469" y="10254"/>
                    </a:lnTo>
                    <a:lnTo>
                      <a:pt x="34001" y="10068"/>
                    </a:lnTo>
                    <a:lnTo>
                      <a:pt x="31371" y="3135"/>
                    </a:lnTo>
                    <a:close/>
                    <a:moveTo>
                      <a:pt x="66699" y="3480"/>
                    </a:moveTo>
                    <a:lnTo>
                      <a:pt x="63910" y="10360"/>
                    </a:lnTo>
                    <a:lnTo>
                      <a:pt x="64467" y="10572"/>
                    </a:lnTo>
                    <a:lnTo>
                      <a:pt x="67310" y="3719"/>
                    </a:lnTo>
                    <a:lnTo>
                      <a:pt x="66699" y="3480"/>
                    </a:lnTo>
                    <a:close/>
                    <a:moveTo>
                      <a:pt x="28290" y="4410"/>
                    </a:moveTo>
                    <a:lnTo>
                      <a:pt x="27679" y="4702"/>
                    </a:lnTo>
                    <a:lnTo>
                      <a:pt x="30866" y="11396"/>
                    </a:lnTo>
                    <a:lnTo>
                      <a:pt x="31397" y="11157"/>
                    </a:lnTo>
                    <a:lnTo>
                      <a:pt x="28290" y="4410"/>
                    </a:lnTo>
                    <a:close/>
                    <a:moveTo>
                      <a:pt x="69753" y="4835"/>
                    </a:moveTo>
                    <a:lnTo>
                      <a:pt x="66513" y="11502"/>
                    </a:lnTo>
                    <a:lnTo>
                      <a:pt x="67044" y="11768"/>
                    </a:lnTo>
                    <a:lnTo>
                      <a:pt x="70364" y="5127"/>
                    </a:lnTo>
                    <a:lnTo>
                      <a:pt x="69753" y="4835"/>
                    </a:lnTo>
                    <a:close/>
                    <a:moveTo>
                      <a:pt x="25315" y="5898"/>
                    </a:moveTo>
                    <a:lnTo>
                      <a:pt x="24730" y="6243"/>
                    </a:lnTo>
                    <a:lnTo>
                      <a:pt x="28369" y="12697"/>
                    </a:lnTo>
                    <a:lnTo>
                      <a:pt x="28847" y="12432"/>
                    </a:lnTo>
                    <a:lnTo>
                      <a:pt x="25315" y="5898"/>
                    </a:lnTo>
                    <a:close/>
                    <a:moveTo>
                      <a:pt x="72728" y="6402"/>
                    </a:moveTo>
                    <a:lnTo>
                      <a:pt x="69036" y="12830"/>
                    </a:lnTo>
                    <a:lnTo>
                      <a:pt x="69514" y="13122"/>
                    </a:lnTo>
                    <a:lnTo>
                      <a:pt x="73286" y="6721"/>
                    </a:lnTo>
                    <a:lnTo>
                      <a:pt x="72728" y="6402"/>
                    </a:lnTo>
                    <a:close/>
                    <a:moveTo>
                      <a:pt x="22446" y="7598"/>
                    </a:moveTo>
                    <a:lnTo>
                      <a:pt x="21888" y="7969"/>
                    </a:lnTo>
                    <a:lnTo>
                      <a:pt x="25952" y="14185"/>
                    </a:lnTo>
                    <a:lnTo>
                      <a:pt x="26430" y="13866"/>
                    </a:lnTo>
                    <a:lnTo>
                      <a:pt x="22446" y="7598"/>
                    </a:lnTo>
                    <a:close/>
                    <a:moveTo>
                      <a:pt x="75570" y="8155"/>
                    </a:moveTo>
                    <a:lnTo>
                      <a:pt x="71453" y="14344"/>
                    </a:lnTo>
                    <a:lnTo>
                      <a:pt x="71905" y="14637"/>
                    </a:lnTo>
                    <a:lnTo>
                      <a:pt x="76128" y="8554"/>
                    </a:lnTo>
                    <a:lnTo>
                      <a:pt x="75570" y="8155"/>
                    </a:lnTo>
                    <a:close/>
                    <a:moveTo>
                      <a:pt x="19684" y="9510"/>
                    </a:moveTo>
                    <a:lnTo>
                      <a:pt x="19152" y="9908"/>
                    </a:lnTo>
                    <a:lnTo>
                      <a:pt x="23641" y="15805"/>
                    </a:lnTo>
                    <a:lnTo>
                      <a:pt x="24093" y="15487"/>
                    </a:lnTo>
                    <a:lnTo>
                      <a:pt x="19684" y="9510"/>
                    </a:lnTo>
                    <a:close/>
                    <a:moveTo>
                      <a:pt x="78280" y="10121"/>
                    </a:moveTo>
                    <a:lnTo>
                      <a:pt x="73738" y="15991"/>
                    </a:lnTo>
                    <a:lnTo>
                      <a:pt x="74189" y="16337"/>
                    </a:lnTo>
                    <a:lnTo>
                      <a:pt x="78811" y="10546"/>
                    </a:lnTo>
                    <a:lnTo>
                      <a:pt x="78280" y="10121"/>
                    </a:lnTo>
                    <a:close/>
                    <a:moveTo>
                      <a:pt x="17054" y="11608"/>
                    </a:moveTo>
                    <a:lnTo>
                      <a:pt x="16549" y="12033"/>
                    </a:lnTo>
                    <a:lnTo>
                      <a:pt x="21437" y="17611"/>
                    </a:lnTo>
                    <a:lnTo>
                      <a:pt x="21888" y="17240"/>
                    </a:lnTo>
                    <a:lnTo>
                      <a:pt x="17054" y="11608"/>
                    </a:lnTo>
                    <a:close/>
                    <a:moveTo>
                      <a:pt x="80856" y="12246"/>
                    </a:moveTo>
                    <a:lnTo>
                      <a:pt x="75916" y="17797"/>
                    </a:lnTo>
                    <a:lnTo>
                      <a:pt x="76367" y="18169"/>
                    </a:lnTo>
                    <a:lnTo>
                      <a:pt x="81361" y="12697"/>
                    </a:lnTo>
                    <a:lnTo>
                      <a:pt x="80856" y="12246"/>
                    </a:lnTo>
                    <a:close/>
                    <a:moveTo>
                      <a:pt x="14610" y="13866"/>
                    </a:moveTo>
                    <a:cubicBezTo>
                      <a:pt x="14451" y="13999"/>
                      <a:pt x="14291" y="14158"/>
                      <a:pt x="14132" y="14318"/>
                    </a:cubicBezTo>
                    <a:lnTo>
                      <a:pt x="19391" y="19551"/>
                    </a:lnTo>
                    <a:lnTo>
                      <a:pt x="19790" y="19179"/>
                    </a:lnTo>
                    <a:lnTo>
                      <a:pt x="14610" y="13866"/>
                    </a:lnTo>
                    <a:close/>
                    <a:moveTo>
                      <a:pt x="83300" y="14557"/>
                    </a:moveTo>
                    <a:lnTo>
                      <a:pt x="77988" y="19763"/>
                    </a:lnTo>
                    <a:cubicBezTo>
                      <a:pt x="78120" y="19869"/>
                      <a:pt x="78253" y="20029"/>
                      <a:pt x="78386" y="20161"/>
                    </a:cubicBezTo>
                    <a:lnTo>
                      <a:pt x="83752" y="15035"/>
                    </a:lnTo>
                    <a:cubicBezTo>
                      <a:pt x="83592" y="14876"/>
                      <a:pt x="83459" y="14716"/>
                      <a:pt x="83300" y="14557"/>
                    </a:cubicBezTo>
                    <a:close/>
                    <a:moveTo>
                      <a:pt x="12299" y="16257"/>
                    </a:moveTo>
                    <a:lnTo>
                      <a:pt x="11848" y="16762"/>
                    </a:lnTo>
                    <a:lnTo>
                      <a:pt x="17452" y="21622"/>
                    </a:lnTo>
                    <a:cubicBezTo>
                      <a:pt x="17585" y="21490"/>
                      <a:pt x="17691" y="21357"/>
                      <a:pt x="17824" y="21197"/>
                    </a:cubicBezTo>
                    <a:lnTo>
                      <a:pt x="12299" y="16257"/>
                    </a:lnTo>
                    <a:close/>
                    <a:moveTo>
                      <a:pt x="85531" y="17027"/>
                    </a:moveTo>
                    <a:lnTo>
                      <a:pt x="79900" y="21835"/>
                    </a:lnTo>
                    <a:cubicBezTo>
                      <a:pt x="80033" y="21968"/>
                      <a:pt x="80139" y="22127"/>
                      <a:pt x="80272" y="22260"/>
                    </a:cubicBezTo>
                    <a:lnTo>
                      <a:pt x="85983" y="17532"/>
                    </a:lnTo>
                    <a:lnTo>
                      <a:pt x="85531" y="17027"/>
                    </a:lnTo>
                    <a:close/>
                    <a:moveTo>
                      <a:pt x="10148" y="18833"/>
                    </a:moveTo>
                    <a:lnTo>
                      <a:pt x="9749" y="19365"/>
                    </a:lnTo>
                    <a:lnTo>
                      <a:pt x="15673" y="23827"/>
                    </a:lnTo>
                    <a:lnTo>
                      <a:pt x="16018" y="23402"/>
                    </a:lnTo>
                    <a:lnTo>
                      <a:pt x="10148" y="18833"/>
                    </a:lnTo>
                    <a:close/>
                    <a:moveTo>
                      <a:pt x="87630" y="19630"/>
                    </a:moveTo>
                    <a:lnTo>
                      <a:pt x="81680" y="24040"/>
                    </a:lnTo>
                    <a:lnTo>
                      <a:pt x="82025" y="24518"/>
                    </a:lnTo>
                    <a:lnTo>
                      <a:pt x="88028" y="20161"/>
                    </a:lnTo>
                    <a:lnTo>
                      <a:pt x="87630" y="19630"/>
                    </a:lnTo>
                    <a:close/>
                    <a:moveTo>
                      <a:pt x="8182" y="21543"/>
                    </a:moveTo>
                    <a:cubicBezTo>
                      <a:pt x="8076" y="21729"/>
                      <a:pt x="7943" y="21915"/>
                      <a:pt x="7810" y="22101"/>
                    </a:cubicBezTo>
                    <a:lnTo>
                      <a:pt x="14052" y="26165"/>
                    </a:lnTo>
                    <a:lnTo>
                      <a:pt x="14345" y="25686"/>
                    </a:lnTo>
                    <a:lnTo>
                      <a:pt x="8182" y="21543"/>
                    </a:lnTo>
                    <a:close/>
                    <a:moveTo>
                      <a:pt x="89542" y="22366"/>
                    </a:moveTo>
                    <a:lnTo>
                      <a:pt x="83273" y="26377"/>
                    </a:lnTo>
                    <a:cubicBezTo>
                      <a:pt x="83380" y="26536"/>
                      <a:pt x="83486" y="26696"/>
                      <a:pt x="83566" y="26855"/>
                    </a:cubicBezTo>
                    <a:lnTo>
                      <a:pt x="83592" y="26855"/>
                    </a:lnTo>
                    <a:lnTo>
                      <a:pt x="89887" y="22924"/>
                    </a:lnTo>
                    <a:cubicBezTo>
                      <a:pt x="89781" y="22738"/>
                      <a:pt x="89648" y="22552"/>
                      <a:pt x="89542" y="22366"/>
                    </a:cubicBezTo>
                    <a:close/>
                    <a:moveTo>
                      <a:pt x="6429" y="24411"/>
                    </a:moveTo>
                    <a:cubicBezTo>
                      <a:pt x="6296" y="24597"/>
                      <a:pt x="6190" y="24783"/>
                      <a:pt x="6084" y="24969"/>
                    </a:cubicBezTo>
                    <a:lnTo>
                      <a:pt x="12565" y="28582"/>
                    </a:lnTo>
                    <a:cubicBezTo>
                      <a:pt x="12671" y="28422"/>
                      <a:pt x="12751" y="28263"/>
                      <a:pt x="12857" y="28104"/>
                    </a:cubicBezTo>
                    <a:lnTo>
                      <a:pt x="6429" y="24411"/>
                    </a:lnTo>
                    <a:close/>
                    <a:moveTo>
                      <a:pt x="91242" y="25261"/>
                    </a:moveTo>
                    <a:lnTo>
                      <a:pt x="84734" y="28821"/>
                    </a:lnTo>
                    <a:cubicBezTo>
                      <a:pt x="84814" y="28980"/>
                      <a:pt x="84894" y="29140"/>
                      <a:pt x="85000" y="29325"/>
                    </a:cubicBezTo>
                    <a:lnTo>
                      <a:pt x="91561" y="25819"/>
                    </a:lnTo>
                    <a:lnTo>
                      <a:pt x="91242" y="25261"/>
                    </a:lnTo>
                    <a:close/>
                    <a:moveTo>
                      <a:pt x="4862" y="27360"/>
                    </a:moveTo>
                    <a:cubicBezTo>
                      <a:pt x="4756" y="27546"/>
                      <a:pt x="4649" y="27758"/>
                      <a:pt x="4570" y="27971"/>
                    </a:cubicBezTo>
                    <a:lnTo>
                      <a:pt x="11290" y="31132"/>
                    </a:lnTo>
                    <a:cubicBezTo>
                      <a:pt x="11370" y="30946"/>
                      <a:pt x="11449" y="30786"/>
                      <a:pt x="11529" y="30600"/>
                    </a:cubicBezTo>
                    <a:lnTo>
                      <a:pt x="4862" y="27360"/>
                    </a:lnTo>
                    <a:close/>
                    <a:moveTo>
                      <a:pt x="92730" y="28236"/>
                    </a:moveTo>
                    <a:lnTo>
                      <a:pt x="86009" y="31344"/>
                    </a:lnTo>
                    <a:cubicBezTo>
                      <a:pt x="86089" y="31504"/>
                      <a:pt x="86142" y="31690"/>
                      <a:pt x="86222" y="31849"/>
                    </a:cubicBezTo>
                    <a:lnTo>
                      <a:pt x="86248" y="31849"/>
                    </a:lnTo>
                    <a:lnTo>
                      <a:pt x="93022" y="28847"/>
                    </a:lnTo>
                    <a:cubicBezTo>
                      <a:pt x="92942" y="28635"/>
                      <a:pt x="92836" y="28422"/>
                      <a:pt x="92730" y="28236"/>
                    </a:cubicBezTo>
                    <a:close/>
                    <a:moveTo>
                      <a:pt x="3481" y="30415"/>
                    </a:moveTo>
                    <a:lnTo>
                      <a:pt x="3242" y="31052"/>
                    </a:lnTo>
                    <a:lnTo>
                      <a:pt x="10174" y="33735"/>
                    </a:lnTo>
                    <a:cubicBezTo>
                      <a:pt x="10227" y="33549"/>
                      <a:pt x="10307" y="33363"/>
                      <a:pt x="10387" y="33204"/>
                    </a:cubicBezTo>
                    <a:lnTo>
                      <a:pt x="10360" y="33204"/>
                    </a:lnTo>
                    <a:lnTo>
                      <a:pt x="3481" y="30415"/>
                    </a:lnTo>
                    <a:close/>
                    <a:moveTo>
                      <a:pt x="94031" y="31318"/>
                    </a:moveTo>
                    <a:lnTo>
                      <a:pt x="87098" y="33947"/>
                    </a:lnTo>
                    <a:cubicBezTo>
                      <a:pt x="87151" y="34107"/>
                      <a:pt x="87231" y="34293"/>
                      <a:pt x="87284" y="34479"/>
                    </a:cubicBezTo>
                    <a:lnTo>
                      <a:pt x="94270" y="31929"/>
                    </a:lnTo>
                    <a:lnTo>
                      <a:pt x="94031" y="31318"/>
                    </a:lnTo>
                    <a:close/>
                    <a:moveTo>
                      <a:pt x="2338" y="33575"/>
                    </a:moveTo>
                    <a:cubicBezTo>
                      <a:pt x="2285" y="33788"/>
                      <a:pt x="2206" y="34000"/>
                      <a:pt x="2153" y="34213"/>
                    </a:cubicBezTo>
                    <a:lnTo>
                      <a:pt x="9218" y="36418"/>
                    </a:lnTo>
                    <a:cubicBezTo>
                      <a:pt x="9298" y="36232"/>
                      <a:pt x="9351" y="36046"/>
                      <a:pt x="9404" y="35860"/>
                    </a:cubicBezTo>
                    <a:lnTo>
                      <a:pt x="2338" y="33575"/>
                    </a:lnTo>
                    <a:close/>
                    <a:moveTo>
                      <a:pt x="95120" y="34479"/>
                    </a:moveTo>
                    <a:lnTo>
                      <a:pt x="88001" y="36630"/>
                    </a:lnTo>
                    <a:cubicBezTo>
                      <a:pt x="88055" y="36816"/>
                      <a:pt x="88108" y="37002"/>
                      <a:pt x="88161" y="37188"/>
                    </a:cubicBezTo>
                    <a:lnTo>
                      <a:pt x="95306" y="35116"/>
                    </a:lnTo>
                    <a:cubicBezTo>
                      <a:pt x="95226" y="34904"/>
                      <a:pt x="95173" y="34691"/>
                      <a:pt x="95120" y="34479"/>
                    </a:cubicBezTo>
                    <a:close/>
                    <a:moveTo>
                      <a:pt x="1435" y="36789"/>
                    </a:moveTo>
                    <a:lnTo>
                      <a:pt x="1276" y="37454"/>
                    </a:lnTo>
                    <a:lnTo>
                      <a:pt x="8501" y="39154"/>
                    </a:lnTo>
                    <a:cubicBezTo>
                      <a:pt x="8527" y="38968"/>
                      <a:pt x="8581" y="38755"/>
                      <a:pt x="8634" y="38596"/>
                    </a:cubicBezTo>
                    <a:lnTo>
                      <a:pt x="1435" y="36789"/>
                    </a:lnTo>
                    <a:close/>
                    <a:moveTo>
                      <a:pt x="95970" y="37693"/>
                    </a:moveTo>
                    <a:lnTo>
                      <a:pt x="88745" y="39366"/>
                    </a:lnTo>
                    <a:cubicBezTo>
                      <a:pt x="88772" y="39552"/>
                      <a:pt x="88825" y="39738"/>
                      <a:pt x="88851" y="39924"/>
                    </a:cubicBezTo>
                    <a:lnTo>
                      <a:pt x="96103" y="38357"/>
                    </a:lnTo>
                    <a:cubicBezTo>
                      <a:pt x="96076" y="38144"/>
                      <a:pt x="96023" y="37932"/>
                      <a:pt x="95970" y="37693"/>
                    </a:cubicBezTo>
                    <a:close/>
                    <a:moveTo>
                      <a:pt x="745" y="40057"/>
                    </a:moveTo>
                    <a:cubicBezTo>
                      <a:pt x="692" y="40296"/>
                      <a:pt x="665" y="40508"/>
                      <a:pt x="638" y="40721"/>
                    </a:cubicBezTo>
                    <a:lnTo>
                      <a:pt x="7943" y="41916"/>
                    </a:lnTo>
                    <a:cubicBezTo>
                      <a:pt x="7970" y="41757"/>
                      <a:pt x="7996" y="41544"/>
                      <a:pt x="8023" y="41358"/>
                    </a:cubicBezTo>
                    <a:lnTo>
                      <a:pt x="8049" y="41358"/>
                    </a:lnTo>
                    <a:lnTo>
                      <a:pt x="745" y="40057"/>
                    </a:lnTo>
                    <a:close/>
                    <a:moveTo>
                      <a:pt x="96608" y="40986"/>
                    </a:moveTo>
                    <a:lnTo>
                      <a:pt x="89276" y="42155"/>
                    </a:lnTo>
                    <a:cubicBezTo>
                      <a:pt x="89303" y="42341"/>
                      <a:pt x="89330" y="42527"/>
                      <a:pt x="89356" y="42713"/>
                    </a:cubicBezTo>
                    <a:lnTo>
                      <a:pt x="96687" y="41650"/>
                    </a:lnTo>
                    <a:lnTo>
                      <a:pt x="96608" y="40986"/>
                    </a:lnTo>
                    <a:close/>
                    <a:moveTo>
                      <a:pt x="267" y="43377"/>
                    </a:moveTo>
                    <a:cubicBezTo>
                      <a:pt x="240" y="43589"/>
                      <a:pt x="213" y="43828"/>
                      <a:pt x="187" y="44041"/>
                    </a:cubicBezTo>
                    <a:lnTo>
                      <a:pt x="7571" y="44732"/>
                    </a:lnTo>
                    <a:cubicBezTo>
                      <a:pt x="7598" y="44546"/>
                      <a:pt x="7624" y="44360"/>
                      <a:pt x="7651" y="44174"/>
                    </a:cubicBezTo>
                    <a:lnTo>
                      <a:pt x="7624" y="44174"/>
                    </a:lnTo>
                    <a:lnTo>
                      <a:pt x="267" y="43377"/>
                    </a:lnTo>
                    <a:close/>
                    <a:moveTo>
                      <a:pt x="97006" y="44307"/>
                    </a:moveTo>
                    <a:lnTo>
                      <a:pt x="89595" y="44971"/>
                    </a:lnTo>
                    <a:cubicBezTo>
                      <a:pt x="89622" y="45157"/>
                      <a:pt x="89648" y="45343"/>
                      <a:pt x="89648" y="45528"/>
                    </a:cubicBezTo>
                    <a:lnTo>
                      <a:pt x="97059" y="44971"/>
                    </a:lnTo>
                    <a:cubicBezTo>
                      <a:pt x="97059" y="44758"/>
                      <a:pt x="97006" y="44546"/>
                      <a:pt x="97006" y="44307"/>
                    </a:cubicBezTo>
                    <a:close/>
                    <a:moveTo>
                      <a:pt x="28" y="46724"/>
                    </a:moveTo>
                    <a:cubicBezTo>
                      <a:pt x="28" y="46936"/>
                      <a:pt x="1" y="47175"/>
                      <a:pt x="1" y="47388"/>
                    </a:cubicBezTo>
                    <a:lnTo>
                      <a:pt x="7412" y="47574"/>
                    </a:lnTo>
                    <a:cubicBezTo>
                      <a:pt x="7412" y="47388"/>
                      <a:pt x="7438" y="47175"/>
                      <a:pt x="7438" y="46989"/>
                    </a:cubicBezTo>
                    <a:lnTo>
                      <a:pt x="28" y="46724"/>
                    </a:lnTo>
                    <a:close/>
                    <a:moveTo>
                      <a:pt x="97192" y="47653"/>
                    </a:moveTo>
                    <a:lnTo>
                      <a:pt x="89781" y="47786"/>
                    </a:lnTo>
                    <a:cubicBezTo>
                      <a:pt x="89755" y="47972"/>
                      <a:pt x="89755" y="48185"/>
                      <a:pt x="89781" y="48371"/>
                    </a:cubicBezTo>
                    <a:lnTo>
                      <a:pt x="97192" y="48318"/>
                    </a:lnTo>
                    <a:lnTo>
                      <a:pt x="97192" y="47653"/>
                    </a:lnTo>
                    <a:close/>
                    <a:moveTo>
                      <a:pt x="89781" y="48583"/>
                    </a:moveTo>
                    <a:lnTo>
                      <a:pt x="89781" y="49141"/>
                    </a:lnTo>
                    <a:lnTo>
                      <a:pt x="97192" y="49247"/>
                    </a:lnTo>
                    <a:lnTo>
                      <a:pt x="97192" y="48583"/>
                    </a:lnTo>
                    <a:close/>
                    <a:moveTo>
                      <a:pt x="7412" y="49832"/>
                    </a:moveTo>
                    <a:lnTo>
                      <a:pt x="1" y="50044"/>
                    </a:lnTo>
                    <a:cubicBezTo>
                      <a:pt x="1" y="50257"/>
                      <a:pt x="1" y="50496"/>
                      <a:pt x="28" y="50708"/>
                    </a:cubicBezTo>
                    <a:lnTo>
                      <a:pt x="7438" y="50389"/>
                    </a:lnTo>
                    <a:lnTo>
                      <a:pt x="7412" y="49832"/>
                    </a:lnTo>
                    <a:close/>
                    <a:moveTo>
                      <a:pt x="89675" y="51425"/>
                    </a:moveTo>
                    <a:cubicBezTo>
                      <a:pt x="89648" y="51611"/>
                      <a:pt x="89648" y="51797"/>
                      <a:pt x="89622" y="51983"/>
                    </a:cubicBezTo>
                    <a:lnTo>
                      <a:pt x="97033" y="52594"/>
                    </a:lnTo>
                    <a:cubicBezTo>
                      <a:pt x="97033" y="52355"/>
                      <a:pt x="97059" y="52142"/>
                      <a:pt x="97086" y="51930"/>
                    </a:cubicBezTo>
                    <a:lnTo>
                      <a:pt x="89675" y="51425"/>
                    </a:lnTo>
                    <a:close/>
                    <a:moveTo>
                      <a:pt x="7598" y="52674"/>
                    </a:moveTo>
                    <a:lnTo>
                      <a:pt x="213" y="53391"/>
                    </a:lnTo>
                    <a:cubicBezTo>
                      <a:pt x="240" y="53603"/>
                      <a:pt x="267" y="53816"/>
                      <a:pt x="293" y="54055"/>
                    </a:cubicBezTo>
                    <a:lnTo>
                      <a:pt x="7651" y="53232"/>
                    </a:lnTo>
                    <a:lnTo>
                      <a:pt x="7598" y="52674"/>
                    </a:lnTo>
                    <a:close/>
                    <a:moveTo>
                      <a:pt x="89409" y="54241"/>
                    </a:moveTo>
                    <a:cubicBezTo>
                      <a:pt x="89356" y="54427"/>
                      <a:pt x="89330" y="54613"/>
                      <a:pt x="89330" y="54799"/>
                    </a:cubicBezTo>
                    <a:lnTo>
                      <a:pt x="96661" y="55914"/>
                    </a:lnTo>
                    <a:cubicBezTo>
                      <a:pt x="96687" y="55675"/>
                      <a:pt x="96714" y="55463"/>
                      <a:pt x="96740" y="55250"/>
                    </a:cubicBezTo>
                    <a:lnTo>
                      <a:pt x="89409" y="54241"/>
                    </a:lnTo>
                    <a:close/>
                    <a:moveTo>
                      <a:pt x="7970" y="55463"/>
                    </a:moveTo>
                    <a:lnTo>
                      <a:pt x="665" y="56711"/>
                    </a:lnTo>
                    <a:cubicBezTo>
                      <a:pt x="718" y="56924"/>
                      <a:pt x="745" y="57136"/>
                      <a:pt x="798" y="57375"/>
                    </a:cubicBezTo>
                    <a:lnTo>
                      <a:pt x="8102" y="56047"/>
                    </a:lnTo>
                    <a:cubicBezTo>
                      <a:pt x="8049" y="55835"/>
                      <a:pt x="7996" y="55649"/>
                      <a:pt x="7970" y="55463"/>
                    </a:cubicBezTo>
                    <a:close/>
                    <a:moveTo>
                      <a:pt x="88905" y="57030"/>
                    </a:moveTo>
                    <a:cubicBezTo>
                      <a:pt x="88854" y="57208"/>
                      <a:pt x="88827" y="57385"/>
                      <a:pt x="88779" y="57563"/>
                    </a:cubicBezTo>
                    <a:lnTo>
                      <a:pt x="88779" y="57563"/>
                    </a:lnTo>
                    <a:lnTo>
                      <a:pt x="88772" y="57561"/>
                    </a:lnTo>
                    <a:lnTo>
                      <a:pt x="88772" y="57588"/>
                    </a:lnTo>
                    <a:cubicBezTo>
                      <a:pt x="88774" y="57579"/>
                      <a:pt x="88776" y="57571"/>
                      <a:pt x="88779" y="57563"/>
                    </a:cubicBezTo>
                    <a:lnTo>
                      <a:pt x="88779" y="57563"/>
                    </a:lnTo>
                    <a:lnTo>
                      <a:pt x="96023" y="59208"/>
                    </a:lnTo>
                    <a:cubicBezTo>
                      <a:pt x="96076" y="58996"/>
                      <a:pt x="96130" y="58757"/>
                      <a:pt x="96156" y="58544"/>
                    </a:cubicBezTo>
                    <a:lnTo>
                      <a:pt x="88905" y="57030"/>
                    </a:lnTo>
                    <a:close/>
                    <a:moveTo>
                      <a:pt x="8554" y="58252"/>
                    </a:moveTo>
                    <a:lnTo>
                      <a:pt x="1329" y="59978"/>
                    </a:lnTo>
                    <a:lnTo>
                      <a:pt x="1488" y="60642"/>
                    </a:lnTo>
                    <a:lnTo>
                      <a:pt x="8687" y="58810"/>
                    </a:lnTo>
                    <a:cubicBezTo>
                      <a:pt x="8634" y="58624"/>
                      <a:pt x="8581" y="58438"/>
                      <a:pt x="8554" y="58252"/>
                    </a:cubicBezTo>
                    <a:close/>
                    <a:moveTo>
                      <a:pt x="88241" y="59766"/>
                    </a:moveTo>
                    <a:cubicBezTo>
                      <a:pt x="88161" y="59978"/>
                      <a:pt x="88134" y="60138"/>
                      <a:pt x="88081" y="60324"/>
                    </a:cubicBezTo>
                    <a:lnTo>
                      <a:pt x="95173" y="62449"/>
                    </a:lnTo>
                    <a:cubicBezTo>
                      <a:pt x="95253" y="62236"/>
                      <a:pt x="95306" y="62024"/>
                      <a:pt x="95359" y="61785"/>
                    </a:cubicBezTo>
                    <a:lnTo>
                      <a:pt x="88241" y="59766"/>
                    </a:lnTo>
                    <a:close/>
                    <a:moveTo>
                      <a:pt x="9298" y="60988"/>
                    </a:moveTo>
                    <a:lnTo>
                      <a:pt x="2232" y="63192"/>
                    </a:lnTo>
                    <a:cubicBezTo>
                      <a:pt x="2285" y="63405"/>
                      <a:pt x="2365" y="63644"/>
                      <a:pt x="2418" y="63856"/>
                    </a:cubicBezTo>
                    <a:lnTo>
                      <a:pt x="9484" y="61519"/>
                    </a:lnTo>
                    <a:cubicBezTo>
                      <a:pt x="9404" y="61333"/>
                      <a:pt x="9351" y="61147"/>
                      <a:pt x="9298" y="60988"/>
                    </a:cubicBezTo>
                    <a:close/>
                    <a:moveTo>
                      <a:pt x="87391" y="62475"/>
                    </a:moveTo>
                    <a:cubicBezTo>
                      <a:pt x="87311" y="62661"/>
                      <a:pt x="87231" y="62847"/>
                      <a:pt x="87178" y="63006"/>
                    </a:cubicBezTo>
                    <a:lnTo>
                      <a:pt x="94111" y="65610"/>
                    </a:lnTo>
                    <a:lnTo>
                      <a:pt x="94350" y="64972"/>
                    </a:lnTo>
                    <a:lnTo>
                      <a:pt x="87391" y="62475"/>
                    </a:lnTo>
                    <a:close/>
                    <a:moveTo>
                      <a:pt x="10254" y="63671"/>
                    </a:moveTo>
                    <a:lnTo>
                      <a:pt x="3348" y="66380"/>
                    </a:lnTo>
                    <a:cubicBezTo>
                      <a:pt x="3427" y="66592"/>
                      <a:pt x="3507" y="66778"/>
                      <a:pt x="3587" y="66991"/>
                    </a:cubicBezTo>
                    <a:lnTo>
                      <a:pt x="10466" y="64175"/>
                    </a:lnTo>
                    <a:lnTo>
                      <a:pt x="10254" y="63671"/>
                    </a:lnTo>
                    <a:close/>
                    <a:moveTo>
                      <a:pt x="86301" y="65105"/>
                    </a:moveTo>
                    <a:cubicBezTo>
                      <a:pt x="86250" y="65283"/>
                      <a:pt x="86175" y="65462"/>
                      <a:pt x="86099" y="65640"/>
                    </a:cubicBezTo>
                    <a:lnTo>
                      <a:pt x="86099" y="65640"/>
                    </a:lnTo>
                    <a:lnTo>
                      <a:pt x="86089" y="65636"/>
                    </a:lnTo>
                    <a:lnTo>
                      <a:pt x="86089" y="65663"/>
                    </a:lnTo>
                    <a:cubicBezTo>
                      <a:pt x="86092" y="65655"/>
                      <a:pt x="86095" y="65648"/>
                      <a:pt x="86099" y="65640"/>
                    </a:cubicBezTo>
                    <a:lnTo>
                      <a:pt x="86099" y="65640"/>
                    </a:lnTo>
                    <a:lnTo>
                      <a:pt x="92836" y="68717"/>
                    </a:lnTo>
                    <a:cubicBezTo>
                      <a:pt x="92915" y="68505"/>
                      <a:pt x="93022" y="68319"/>
                      <a:pt x="93101" y="68106"/>
                    </a:cubicBezTo>
                    <a:lnTo>
                      <a:pt x="86301" y="65105"/>
                    </a:lnTo>
                    <a:close/>
                    <a:moveTo>
                      <a:pt x="11370" y="66247"/>
                    </a:moveTo>
                    <a:lnTo>
                      <a:pt x="4676" y="69435"/>
                    </a:lnTo>
                    <a:lnTo>
                      <a:pt x="4968" y="70045"/>
                    </a:lnTo>
                    <a:lnTo>
                      <a:pt x="11635" y="66752"/>
                    </a:lnTo>
                    <a:cubicBezTo>
                      <a:pt x="11529" y="66592"/>
                      <a:pt x="11449" y="66406"/>
                      <a:pt x="11370" y="66247"/>
                    </a:cubicBezTo>
                    <a:close/>
                    <a:moveTo>
                      <a:pt x="85080" y="67681"/>
                    </a:moveTo>
                    <a:lnTo>
                      <a:pt x="84814" y="68186"/>
                    </a:lnTo>
                    <a:lnTo>
                      <a:pt x="91348" y="71719"/>
                    </a:lnTo>
                    <a:lnTo>
                      <a:pt x="91640" y="71135"/>
                    </a:lnTo>
                    <a:lnTo>
                      <a:pt x="85080" y="67681"/>
                    </a:lnTo>
                    <a:close/>
                    <a:moveTo>
                      <a:pt x="12671" y="68744"/>
                    </a:moveTo>
                    <a:lnTo>
                      <a:pt x="12671" y="68770"/>
                    </a:lnTo>
                    <a:lnTo>
                      <a:pt x="6217" y="72383"/>
                    </a:lnTo>
                    <a:cubicBezTo>
                      <a:pt x="6323" y="72595"/>
                      <a:pt x="6429" y="72781"/>
                      <a:pt x="6535" y="72967"/>
                    </a:cubicBezTo>
                    <a:lnTo>
                      <a:pt x="12963" y="69249"/>
                    </a:lnTo>
                    <a:cubicBezTo>
                      <a:pt x="12857" y="69089"/>
                      <a:pt x="12777" y="68930"/>
                      <a:pt x="12671" y="68744"/>
                    </a:cubicBezTo>
                    <a:close/>
                    <a:moveTo>
                      <a:pt x="83698" y="70152"/>
                    </a:moveTo>
                    <a:lnTo>
                      <a:pt x="83380" y="70630"/>
                    </a:lnTo>
                    <a:lnTo>
                      <a:pt x="89648" y="74614"/>
                    </a:lnTo>
                    <a:cubicBezTo>
                      <a:pt x="89781" y="74428"/>
                      <a:pt x="89887" y="74242"/>
                      <a:pt x="89994" y="74056"/>
                    </a:cubicBezTo>
                    <a:lnTo>
                      <a:pt x="83698" y="70152"/>
                    </a:lnTo>
                    <a:close/>
                    <a:moveTo>
                      <a:pt x="14132" y="71161"/>
                    </a:moveTo>
                    <a:lnTo>
                      <a:pt x="7943" y="75252"/>
                    </a:lnTo>
                    <a:cubicBezTo>
                      <a:pt x="8076" y="75438"/>
                      <a:pt x="8182" y="75624"/>
                      <a:pt x="8315" y="75810"/>
                    </a:cubicBezTo>
                    <a:lnTo>
                      <a:pt x="14451" y="71639"/>
                    </a:lnTo>
                    <a:cubicBezTo>
                      <a:pt x="14345" y="71480"/>
                      <a:pt x="14238" y="71320"/>
                      <a:pt x="14132" y="71161"/>
                    </a:cubicBezTo>
                    <a:close/>
                    <a:moveTo>
                      <a:pt x="82131" y="72489"/>
                    </a:moveTo>
                    <a:lnTo>
                      <a:pt x="81786" y="72967"/>
                    </a:lnTo>
                    <a:lnTo>
                      <a:pt x="87762" y="77350"/>
                    </a:lnTo>
                    <a:lnTo>
                      <a:pt x="88161" y="76819"/>
                    </a:lnTo>
                    <a:lnTo>
                      <a:pt x="82131" y="72489"/>
                    </a:lnTo>
                    <a:close/>
                    <a:moveTo>
                      <a:pt x="15779" y="73472"/>
                    </a:moveTo>
                    <a:lnTo>
                      <a:pt x="9882" y="77961"/>
                    </a:lnTo>
                    <a:cubicBezTo>
                      <a:pt x="10015" y="78147"/>
                      <a:pt x="10148" y="78333"/>
                      <a:pt x="10281" y="78492"/>
                    </a:cubicBezTo>
                    <a:lnTo>
                      <a:pt x="16124" y="73924"/>
                    </a:lnTo>
                    <a:lnTo>
                      <a:pt x="15779" y="73472"/>
                    </a:lnTo>
                    <a:close/>
                    <a:moveTo>
                      <a:pt x="80378" y="74747"/>
                    </a:moveTo>
                    <a:lnTo>
                      <a:pt x="80033" y="75199"/>
                    </a:lnTo>
                    <a:lnTo>
                      <a:pt x="85664" y="80006"/>
                    </a:lnTo>
                    <a:cubicBezTo>
                      <a:pt x="85823" y="79820"/>
                      <a:pt x="85956" y="79661"/>
                      <a:pt x="86089" y="79475"/>
                    </a:cubicBezTo>
                    <a:lnTo>
                      <a:pt x="80378" y="74747"/>
                    </a:lnTo>
                    <a:close/>
                    <a:moveTo>
                      <a:pt x="17585" y="75677"/>
                    </a:moveTo>
                    <a:lnTo>
                      <a:pt x="11981" y="80564"/>
                    </a:lnTo>
                    <a:lnTo>
                      <a:pt x="12432" y="81069"/>
                    </a:lnTo>
                    <a:lnTo>
                      <a:pt x="17957" y="76102"/>
                    </a:lnTo>
                    <a:cubicBezTo>
                      <a:pt x="17824" y="75969"/>
                      <a:pt x="17691" y="75810"/>
                      <a:pt x="17585" y="75677"/>
                    </a:cubicBezTo>
                    <a:close/>
                    <a:moveTo>
                      <a:pt x="78492" y="76872"/>
                    </a:moveTo>
                    <a:lnTo>
                      <a:pt x="78120" y="77297"/>
                    </a:lnTo>
                    <a:lnTo>
                      <a:pt x="83433" y="82450"/>
                    </a:lnTo>
                    <a:cubicBezTo>
                      <a:pt x="83566" y="82291"/>
                      <a:pt x="83725" y="82131"/>
                      <a:pt x="83884" y="81972"/>
                    </a:cubicBezTo>
                    <a:lnTo>
                      <a:pt x="78492" y="76872"/>
                    </a:lnTo>
                    <a:close/>
                    <a:moveTo>
                      <a:pt x="19524" y="77749"/>
                    </a:moveTo>
                    <a:lnTo>
                      <a:pt x="14291" y="83008"/>
                    </a:lnTo>
                    <a:lnTo>
                      <a:pt x="14743" y="83459"/>
                    </a:lnTo>
                    <a:lnTo>
                      <a:pt x="19923" y="78147"/>
                    </a:lnTo>
                    <a:lnTo>
                      <a:pt x="19524" y="77749"/>
                    </a:lnTo>
                    <a:close/>
                    <a:moveTo>
                      <a:pt x="76473" y="78864"/>
                    </a:moveTo>
                    <a:lnTo>
                      <a:pt x="76048" y="79263"/>
                    </a:lnTo>
                    <a:lnTo>
                      <a:pt x="81016" y="84788"/>
                    </a:lnTo>
                    <a:lnTo>
                      <a:pt x="81494" y="84336"/>
                    </a:lnTo>
                    <a:lnTo>
                      <a:pt x="76473" y="78864"/>
                    </a:lnTo>
                    <a:close/>
                    <a:moveTo>
                      <a:pt x="21596" y="79688"/>
                    </a:moveTo>
                    <a:lnTo>
                      <a:pt x="16735" y="85292"/>
                    </a:lnTo>
                    <a:lnTo>
                      <a:pt x="17240" y="85717"/>
                    </a:lnTo>
                    <a:lnTo>
                      <a:pt x="22021" y="80059"/>
                    </a:lnTo>
                    <a:lnTo>
                      <a:pt x="21596" y="79688"/>
                    </a:lnTo>
                    <a:close/>
                    <a:moveTo>
                      <a:pt x="74322" y="80724"/>
                    </a:moveTo>
                    <a:lnTo>
                      <a:pt x="73897" y="81069"/>
                    </a:lnTo>
                    <a:lnTo>
                      <a:pt x="78466" y="86913"/>
                    </a:lnTo>
                    <a:lnTo>
                      <a:pt x="78970" y="86514"/>
                    </a:lnTo>
                    <a:lnTo>
                      <a:pt x="74322" y="80724"/>
                    </a:lnTo>
                    <a:close/>
                    <a:moveTo>
                      <a:pt x="23801" y="81467"/>
                    </a:moveTo>
                    <a:lnTo>
                      <a:pt x="19312" y="87391"/>
                    </a:lnTo>
                    <a:lnTo>
                      <a:pt x="19843" y="87789"/>
                    </a:lnTo>
                    <a:lnTo>
                      <a:pt x="24252" y="81813"/>
                    </a:lnTo>
                    <a:lnTo>
                      <a:pt x="23801" y="81467"/>
                    </a:lnTo>
                    <a:close/>
                    <a:moveTo>
                      <a:pt x="72064" y="82424"/>
                    </a:moveTo>
                    <a:cubicBezTo>
                      <a:pt x="71905" y="82530"/>
                      <a:pt x="71772" y="82636"/>
                      <a:pt x="71613" y="82742"/>
                    </a:cubicBezTo>
                    <a:lnTo>
                      <a:pt x="75756" y="88905"/>
                    </a:lnTo>
                    <a:lnTo>
                      <a:pt x="76314" y="88506"/>
                    </a:lnTo>
                    <a:lnTo>
                      <a:pt x="72064" y="82424"/>
                    </a:lnTo>
                    <a:close/>
                    <a:moveTo>
                      <a:pt x="26112" y="83088"/>
                    </a:moveTo>
                    <a:lnTo>
                      <a:pt x="26112" y="83114"/>
                    </a:lnTo>
                    <a:lnTo>
                      <a:pt x="22074" y="89330"/>
                    </a:lnTo>
                    <a:cubicBezTo>
                      <a:pt x="22260" y="89436"/>
                      <a:pt x="22446" y="89569"/>
                      <a:pt x="22632" y="89675"/>
                    </a:cubicBezTo>
                    <a:lnTo>
                      <a:pt x="26590" y="83406"/>
                    </a:lnTo>
                    <a:cubicBezTo>
                      <a:pt x="26430" y="83300"/>
                      <a:pt x="26271" y="83194"/>
                      <a:pt x="26112" y="83088"/>
                    </a:cubicBezTo>
                    <a:close/>
                    <a:moveTo>
                      <a:pt x="69700" y="83964"/>
                    </a:moveTo>
                    <a:cubicBezTo>
                      <a:pt x="69514" y="84044"/>
                      <a:pt x="69355" y="84150"/>
                      <a:pt x="69195" y="84256"/>
                    </a:cubicBezTo>
                    <a:lnTo>
                      <a:pt x="72941" y="90658"/>
                    </a:lnTo>
                    <a:lnTo>
                      <a:pt x="73499" y="90313"/>
                    </a:lnTo>
                    <a:lnTo>
                      <a:pt x="69700" y="83964"/>
                    </a:lnTo>
                    <a:close/>
                    <a:moveTo>
                      <a:pt x="28555" y="84575"/>
                    </a:moveTo>
                    <a:lnTo>
                      <a:pt x="24943" y="91056"/>
                    </a:lnTo>
                    <a:lnTo>
                      <a:pt x="25527" y="91375"/>
                    </a:lnTo>
                    <a:lnTo>
                      <a:pt x="29060" y="84867"/>
                    </a:lnTo>
                    <a:lnTo>
                      <a:pt x="28555" y="84575"/>
                    </a:lnTo>
                    <a:close/>
                    <a:moveTo>
                      <a:pt x="67203" y="85319"/>
                    </a:moveTo>
                    <a:lnTo>
                      <a:pt x="66699" y="85584"/>
                    </a:lnTo>
                    <a:lnTo>
                      <a:pt x="69966" y="92225"/>
                    </a:lnTo>
                    <a:lnTo>
                      <a:pt x="70577" y="91933"/>
                    </a:lnTo>
                    <a:lnTo>
                      <a:pt x="67203" y="85319"/>
                    </a:lnTo>
                    <a:close/>
                    <a:moveTo>
                      <a:pt x="31079" y="85877"/>
                    </a:moveTo>
                    <a:lnTo>
                      <a:pt x="27918" y="92597"/>
                    </a:lnTo>
                    <a:lnTo>
                      <a:pt x="28529" y="92863"/>
                    </a:lnTo>
                    <a:lnTo>
                      <a:pt x="31610" y="86116"/>
                    </a:lnTo>
                    <a:lnTo>
                      <a:pt x="31079" y="85877"/>
                    </a:lnTo>
                    <a:close/>
                    <a:moveTo>
                      <a:pt x="64653" y="86514"/>
                    </a:moveTo>
                    <a:lnTo>
                      <a:pt x="64122" y="86727"/>
                    </a:lnTo>
                    <a:lnTo>
                      <a:pt x="66911" y="93606"/>
                    </a:lnTo>
                    <a:cubicBezTo>
                      <a:pt x="67124" y="93527"/>
                      <a:pt x="67336" y="93420"/>
                      <a:pt x="67549" y="93341"/>
                    </a:cubicBezTo>
                    <a:lnTo>
                      <a:pt x="64653" y="86514"/>
                    </a:lnTo>
                    <a:close/>
                    <a:moveTo>
                      <a:pt x="33682" y="86992"/>
                    </a:moveTo>
                    <a:lnTo>
                      <a:pt x="30999" y="93898"/>
                    </a:lnTo>
                    <a:lnTo>
                      <a:pt x="31610" y="94137"/>
                    </a:lnTo>
                    <a:lnTo>
                      <a:pt x="34213" y="87178"/>
                    </a:lnTo>
                    <a:lnTo>
                      <a:pt x="33682" y="86992"/>
                    </a:lnTo>
                    <a:close/>
                    <a:moveTo>
                      <a:pt x="61997" y="87523"/>
                    </a:moveTo>
                    <a:lnTo>
                      <a:pt x="61466" y="87709"/>
                    </a:lnTo>
                    <a:lnTo>
                      <a:pt x="63803" y="94748"/>
                    </a:lnTo>
                    <a:lnTo>
                      <a:pt x="64414" y="94536"/>
                    </a:lnTo>
                    <a:lnTo>
                      <a:pt x="61997" y="87523"/>
                    </a:lnTo>
                    <a:close/>
                    <a:moveTo>
                      <a:pt x="36365" y="87922"/>
                    </a:moveTo>
                    <a:lnTo>
                      <a:pt x="34160" y="95014"/>
                    </a:lnTo>
                    <a:cubicBezTo>
                      <a:pt x="34372" y="95094"/>
                      <a:pt x="34585" y="95147"/>
                      <a:pt x="34797" y="95200"/>
                    </a:cubicBezTo>
                    <a:lnTo>
                      <a:pt x="36922" y="88081"/>
                    </a:lnTo>
                    <a:lnTo>
                      <a:pt x="36365" y="87922"/>
                    </a:lnTo>
                    <a:close/>
                    <a:moveTo>
                      <a:pt x="59288" y="88347"/>
                    </a:moveTo>
                    <a:lnTo>
                      <a:pt x="58757" y="88506"/>
                    </a:lnTo>
                    <a:lnTo>
                      <a:pt x="60563" y="95678"/>
                    </a:lnTo>
                    <a:lnTo>
                      <a:pt x="61227" y="95519"/>
                    </a:lnTo>
                    <a:lnTo>
                      <a:pt x="59288" y="88347"/>
                    </a:lnTo>
                    <a:close/>
                    <a:moveTo>
                      <a:pt x="39100" y="88666"/>
                    </a:moveTo>
                    <a:lnTo>
                      <a:pt x="37374" y="95891"/>
                    </a:lnTo>
                    <a:lnTo>
                      <a:pt x="38038" y="96023"/>
                    </a:lnTo>
                    <a:lnTo>
                      <a:pt x="39632" y="88798"/>
                    </a:lnTo>
                    <a:lnTo>
                      <a:pt x="39100" y="88666"/>
                    </a:lnTo>
                    <a:close/>
                    <a:moveTo>
                      <a:pt x="56525" y="88984"/>
                    </a:moveTo>
                    <a:lnTo>
                      <a:pt x="55994" y="89091"/>
                    </a:lnTo>
                    <a:lnTo>
                      <a:pt x="57296" y="96395"/>
                    </a:lnTo>
                    <a:lnTo>
                      <a:pt x="57960" y="96262"/>
                    </a:lnTo>
                    <a:lnTo>
                      <a:pt x="56525" y="88984"/>
                    </a:lnTo>
                    <a:close/>
                    <a:moveTo>
                      <a:pt x="41863" y="89223"/>
                    </a:moveTo>
                    <a:lnTo>
                      <a:pt x="40668" y="96528"/>
                    </a:lnTo>
                    <a:lnTo>
                      <a:pt x="41332" y="96634"/>
                    </a:lnTo>
                    <a:lnTo>
                      <a:pt x="42421" y="89303"/>
                    </a:lnTo>
                    <a:lnTo>
                      <a:pt x="41863" y="89223"/>
                    </a:lnTo>
                    <a:close/>
                    <a:moveTo>
                      <a:pt x="53736" y="89436"/>
                    </a:moveTo>
                    <a:lnTo>
                      <a:pt x="53178" y="89516"/>
                    </a:lnTo>
                    <a:lnTo>
                      <a:pt x="53975" y="96900"/>
                    </a:lnTo>
                    <a:lnTo>
                      <a:pt x="54639" y="96820"/>
                    </a:lnTo>
                    <a:lnTo>
                      <a:pt x="53736" y="89436"/>
                    </a:lnTo>
                    <a:close/>
                    <a:moveTo>
                      <a:pt x="44679" y="89569"/>
                    </a:moveTo>
                    <a:lnTo>
                      <a:pt x="43988" y="96953"/>
                    </a:lnTo>
                    <a:lnTo>
                      <a:pt x="44652" y="97006"/>
                    </a:lnTo>
                    <a:lnTo>
                      <a:pt x="45236" y="89622"/>
                    </a:lnTo>
                    <a:lnTo>
                      <a:pt x="44679" y="89569"/>
                    </a:lnTo>
                    <a:close/>
                    <a:moveTo>
                      <a:pt x="50921" y="89702"/>
                    </a:moveTo>
                    <a:lnTo>
                      <a:pt x="50336" y="89728"/>
                    </a:lnTo>
                    <a:lnTo>
                      <a:pt x="50682" y="97139"/>
                    </a:lnTo>
                    <a:lnTo>
                      <a:pt x="51346" y="97112"/>
                    </a:lnTo>
                    <a:lnTo>
                      <a:pt x="50921" y="89702"/>
                    </a:lnTo>
                    <a:close/>
                    <a:moveTo>
                      <a:pt x="47494" y="89755"/>
                    </a:moveTo>
                    <a:lnTo>
                      <a:pt x="47308" y="97166"/>
                    </a:lnTo>
                    <a:lnTo>
                      <a:pt x="47972" y="97166"/>
                    </a:lnTo>
                    <a:lnTo>
                      <a:pt x="48079" y="89755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1" name="Google Shape;191;p16"/>
              <p:cNvSpPr/>
              <p:nvPr/>
            </p:nvSpPr>
            <p:spPr>
              <a:xfrm>
                <a:off x="8286120" y="-570240"/>
                <a:ext cx="745920" cy="1305720"/>
              </a:xfrm>
              <a:custGeom>
                <a:avLst/>
                <a:gdLst>
                  <a:gd name="textAreaLeft" fmla="*/ 0 w 745920"/>
                  <a:gd name="textAreaRight" fmla="*/ 746280 w 745920"/>
                  <a:gd name="textAreaTop" fmla="*/ 0 h 1305720"/>
                  <a:gd name="textAreaBottom" fmla="*/ 1306080 h 1305720"/>
                </a:gdLst>
                <a:ahLst/>
                <a:cxnLst/>
                <a:rect l="textAreaLeft" t="textAreaTop" r="textAreaRight" b="textAreaBottom"/>
                <a:pathLst>
                  <a:path w="29856" h="52248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2" name="Google Shape;192;p16"/>
            <p:cNvSpPr/>
            <p:nvPr/>
          </p:nvSpPr>
          <p:spPr>
            <a:xfrm>
              <a:off x="7245720" y="460404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194;p17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74" name="Google Shape;195;p17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Google Shape;196;p17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6" name="Google Shape;197;p17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77" name="Google Shape;198;p17"/>
            <p:cNvPicPr/>
            <p:nvPr/>
          </p:nvPicPr>
          <p:blipFill>
            <a:blip r:embed="rId4"/>
            <a:srcRect l="36932" t="-9160" r="19789" b="65672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" name="Google Shape;199;p17"/>
            <p:cNvPicPr/>
            <p:nvPr/>
          </p:nvPicPr>
          <p:blipFill>
            <a:blip r:embed="rId3"/>
            <a:srcRect l="-4381" t="29604" r="80498" b="5729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9" name="Google Shape;200;p17"/>
          <p:cNvSpPr/>
          <p:nvPr/>
        </p:nvSpPr>
        <p:spPr>
          <a:xfrm>
            <a:off x="810720" y="-1889640"/>
            <a:ext cx="2429280" cy="2428920"/>
          </a:xfrm>
          <a:custGeom>
            <a:avLst/>
            <a:gdLst>
              <a:gd name="textAreaLeft" fmla="*/ 0 w 2429280"/>
              <a:gd name="textAreaRight" fmla="*/ 2429640 w 2429280"/>
              <a:gd name="textAreaTop" fmla="*/ 0 h 2428920"/>
              <a:gd name="textAreaBottom" fmla="*/ 2429280 h 2428920"/>
            </a:gdLst>
            <a:ahLst/>
            <a:cxnLst/>
            <a:rect l="textAreaLeft" t="textAreaTop" r="textAreaRight" b="textAreaBottom"/>
            <a:pathLst>
              <a:path w="97192" h="97166">
                <a:moveTo>
                  <a:pt x="47043" y="1"/>
                </a:moveTo>
                <a:lnTo>
                  <a:pt x="47282" y="7412"/>
                </a:lnTo>
                <a:lnTo>
                  <a:pt x="47839" y="7412"/>
                </a:lnTo>
                <a:lnTo>
                  <a:pt x="47707" y="1"/>
                </a:lnTo>
                <a:close/>
                <a:moveTo>
                  <a:pt x="50389" y="27"/>
                </a:moveTo>
                <a:lnTo>
                  <a:pt x="50150" y="7438"/>
                </a:lnTo>
                <a:lnTo>
                  <a:pt x="50708" y="7465"/>
                </a:lnTo>
                <a:lnTo>
                  <a:pt x="51053" y="54"/>
                </a:lnTo>
                <a:cubicBezTo>
                  <a:pt x="50841" y="54"/>
                  <a:pt x="50628" y="27"/>
                  <a:pt x="50389" y="27"/>
                </a:cubicBezTo>
                <a:close/>
                <a:moveTo>
                  <a:pt x="44386" y="160"/>
                </a:moveTo>
                <a:lnTo>
                  <a:pt x="43722" y="213"/>
                </a:lnTo>
                <a:lnTo>
                  <a:pt x="44466" y="7598"/>
                </a:lnTo>
                <a:lnTo>
                  <a:pt x="45024" y="7544"/>
                </a:lnTo>
                <a:lnTo>
                  <a:pt x="44386" y="160"/>
                </a:lnTo>
                <a:close/>
                <a:moveTo>
                  <a:pt x="53710" y="266"/>
                </a:moveTo>
                <a:lnTo>
                  <a:pt x="52939" y="7624"/>
                </a:lnTo>
                <a:lnTo>
                  <a:pt x="53524" y="7704"/>
                </a:lnTo>
                <a:lnTo>
                  <a:pt x="54374" y="319"/>
                </a:lnTo>
                <a:lnTo>
                  <a:pt x="53710" y="266"/>
                </a:lnTo>
                <a:close/>
                <a:moveTo>
                  <a:pt x="41066" y="585"/>
                </a:moveTo>
                <a:cubicBezTo>
                  <a:pt x="40854" y="612"/>
                  <a:pt x="40615" y="638"/>
                  <a:pt x="40402" y="691"/>
                </a:cubicBezTo>
                <a:lnTo>
                  <a:pt x="41650" y="7996"/>
                </a:lnTo>
                <a:lnTo>
                  <a:pt x="42208" y="7890"/>
                </a:lnTo>
                <a:lnTo>
                  <a:pt x="41066" y="585"/>
                </a:lnTo>
                <a:close/>
                <a:moveTo>
                  <a:pt x="57030" y="718"/>
                </a:moveTo>
                <a:lnTo>
                  <a:pt x="55755" y="8023"/>
                </a:lnTo>
                <a:lnTo>
                  <a:pt x="56313" y="8129"/>
                </a:lnTo>
                <a:lnTo>
                  <a:pt x="57694" y="851"/>
                </a:lnTo>
                <a:lnTo>
                  <a:pt x="57030" y="718"/>
                </a:lnTo>
                <a:close/>
                <a:moveTo>
                  <a:pt x="37772" y="1196"/>
                </a:moveTo>
                <a:lnTo>
                  <a:pt x="37135" y="1355"/>
                </a:lnTo>
                <a:lnTo>
                  <a:pt x="38861" y="8554"/>
                </a:lnTo>
                <a:lnTo>
                  <a:pt x="39446" y="8421"/>
                </a:lnTo>
                <a:lnTo>
                  <a:pt x="37772" y="1196"/>
                </a:lnTo>
                <a:close/>
                <a:moveTo>
                  <a:pt x="60297" y="1408"/>
                </a:moveTo>
                <a:lnTo>
                  <a:pt x="58517" y="8607"/>
                </a:lnTo>
                <a:lnTo>
                  <a:pt x="59075" y="8740"/>
                </a:lnTo>
                <a:lnTo>
                  <a:pt x="60961" y="1568"/>
                </a:lnTo>
                <a:cubicBezTo>
                  <a:pt x="60749" y="1515"/>
                  <a:pt x="60536" y="1462"/>
                  <a:pt x="60297" y="1408"/>
                </a:cubicBezTo>
                <a:close/>
                <a:moveTo>
                  <a:pt x="34532" y="2046"/>
                </a:moveTo>
                <a:lnTo>
                  <a:pt x="33894" y="2232"/>
                </a:lnTo>
                <a:lnTo>
                  <a:pt x="36126" y="9324"/>
                </a:lnTo>
                <a:lnTo>
                  <a:pt x="36683" y="9138"/>
                </a:lnTo>
                <a:lnTo>
                  <a:pt x="34532" y="2046"/>
                </a:lnTo>
                <a:close/>
                <a:moveTo>
                  <a:pt x="63538" y="2338"/>
                </a:moveTo>
                <a:lnTo>
                  <a:pt x="61253" y="9377"/>
                </a:lnTo>
                <a:lnTo>
                  <a:pt x="61811" y="9563"/>
                </a:lnTo>
                <a:lnTo>
                  <a:pt x="64175" y="2524"/>
                </a:lnTo>
                <a:lnTo>
                  <a:pt x="63538" y="2338"/>
                </a:lnTo>
                <a:close/>
                <a:moveTo>
                  <a:pt x="31371" y="3135"/>
                </a:moveTo>
                <a:lnTo>
                  <a:pt x="30760" y="3374"/>
                </a:lnTo>
                <a:lnTo>
                  <a:pt x="33469" y="10254"/>
                </a:lnTo>
                <a:lnTo>
                  <a:pt x="34001" y="10068"/>
                </a:lnTo>
                <a:lnTo>
                  <a:pt x="31371" y="3135"/>
                </a:lnTo>
                <a:close/>
                <a:moveTo>
                  <a:pt x="66699" y="3480"/>
                </a:moveTo>
                <a:lnTo>
                  <a:pt x="63910" y="10360"/>
                </a:lnTo>
                <a:lnTo>
                  <a:pt x="64467" y="10572"/>
                </a:lnTo>
                <a:lnTo>
                  <a:pt x="67310" y="3719"/>
                </a:lnTo>
                <a:lnTo>
                  <a:pt x="66699" y="3480"/>
                </a:lnTo>
                <a:close/>
                <a:moveTo>
                  <a:pt x="28290" y="4410"/>
                </a:moveTo>
                <a:lnTo>
                  <a:pt x="27679" y="4702"/>
                </a:lnTo>
                <a:lnTo>
                  <a:pt x="30866" y="11396"/>
                </a:lnTo>
                <a:lnTo>
                  <a:pt x="31397" y="11157"/>
                </a:lnTo>
                <a:lnTo>
                  <a:pt x="28290" y="4410"/>
                </a:lnTo>
                <a:close/>
                <a:moveTo>
                  <a:pt x="69753" y="4835"/>
                </a:moveTo>
                <a:lnTo>
                  <a:pt x="66513" y="11502"/>
                </a:lnTo>
                <a:lnTo>
                  <a:pt x="67044" y="11768"/>
                </a:lnTo>
                <a:lnTo>
                  <a:pt x="70364" y="5127"/>
                </a:lnTo>
                <a:lnTo>
                  <a:pt x="69753" y="4835"/>
                </a:lnTo>
                <a:close/>
                <a:moveTo>
                  <a:pt x="25315" y="5898"/>
                </a:moveTo>
                <a:lnTo>
                  <a:pt x="24730" y="6243"/>
                </a:lnTo>
                <a:lnTo>
                  <a:pt x="28369" y="12697"/>
                </a:lnTo>
                <a:lnTo>
                  <a:pt x="28847" y="12432"/>
                </a:lnTo>
                <a:lnTo>
                  <a:pt x="25315" y="5898"/>
                </a:lnTo>
                <a:close/>
                <a:moveTo>
                  <a:pt x="72728" y="6402"/>
                </a:moveTo>
                <a:lnTo>
                  <a:pt x="69036" y="12830"/>
                </a:lnTo>
                <a:lnTo>
                  <a:pt x="69514" y="13122"/>
                </a:lnTo>
                <a:lnTo>
                  <a:pt x="73286" y="6721"/>
                </a:lnTo>
                <a:lnTo>
                  <a:pt x="72728" y="6402"/>
                </a:lnTo>
                <a:close/>
                <a:moveTo>
                  <a:pt x="22446" y="7598"/>
                </a:moveTo>
                <a:lnTo>
                  <a:pt x="21888" y="7969"/>
                </a:lnTo>
                <a:lnTo>
                  <a:pt x="25952" y="14185"/>
                </a:lnTo>
                <a:lnTo>
                  <a:pt x="26430" y="13866"/>
                </a:lnTo>
                <a:lnTo>
                  <a:pt x="22446" y="7598"/>
                </a:lnTo>
                <a:close/>
                <a:moveTo>
                  <a:pt x="75570" y="8155"/>
                </a:moveTo>
                <a:lnTo>
                  <a:pt x="71453" y="14344"/>
                </a:lnTo>
                <a:lnTo>
                  <a:pt x="71905" y="14637"/>
                </a:lnTo>
                <a:lnTo>
                  <a:pt x="76128" y="8554"/>
                </a:lnTo>
                <a:lnTo>
                  <a:pt x="75570" y="8155"/>
                </a:lnTo>
                <a:close/>
                <a:moveTo>
                  <a:pt x="19684" y="9510"/>
                </a:moveTo>
                <a:lnTo>
                  <a:pt x="19152" y="9908"/>
                </a:lnTo>
                <a:lnTo>
                  <a:pt x="23641" y="15805"/>
                </a:lnTo>
                <a:lnTo>
                  <a:pt x="24093" y="15487"/>
                </a:lnTo>
                <a:lnTo>
                  <a:pt x="19684" y="9510"/>
                </a:lnTo>
                <a:close/>
                <a:moveTo>
                  <a:pt x="78280" y="10121"/>
                </a:moveTo>
                <a:lnTo>
                  <a:pt x="73738" y="15991"/>
                </a:lnTo>
                <a:lnTo>
                  <a:pt x="74189" y="16337"/>
                </a:lnTo>
                <a:lnTo>
                  <a:pt x="78811" y="10546"/>
                </a:lnTo>
                <a:lnTo>
                  <a:pt x="78280" y="10121"/>
                </a:lnTo>
                <a:close/>
                <a:moveTo>
                  <a:pt x="17054" y="11608"/>
                </a:moveTo>
                <a:lnTo>
                  <a:pt x="16549" y="12033"/>
                </a:lnTo>
                <a:lnTo>
                  <a:pt x="21437" y="17611"/>
                </a:lnTo>
                <a:lnTo>
                  <a:pt x="21888" y="17240"/>
                </a:lnTo>
                <a:lnTo>
                  <a:pt x="17054" y="11608"/>
                </a:lnTo>
                <a:close/>
                <a:moveTo>
                  <a:pt x="80856" y="12246"/>
                </a:moveTo>
                <a:lnTo>
                  <a:pt x="75916" y="17797"/>
                </a:lnTo>
                <a:lnTo>
                  <a:pt x="76367" y="18169"/>
                </a:lnTo>
                <a:lnTo>
                  <a:pt x="81361" y="12697"/>
                </a:lnTo>
                <a:lnTo>
                  <a:pt x="80856" y="12246"/>
                </a:lnTo>
                <a:close/>
                <a:moveTo>
                  <a:pt x="14610" y="13866"/>
                </a:moveTo>
                <a:cubicBezTo>
                  <a:pt x="14451" y="13999"/>
                  <a:pt x="14291" y="14158"/>
                  <a:pt x="14132" y="14318"/>
                </a:cubicBezTo>
                <a:lnTo>
                  <a:pt x="19391" y="19551"/>
                </a:lnTo>
                <a:lnTo>
                  <a:pt x="19790" y="19179"/>
                </a:lnTo>
                <a:lnTo>
                  <a:pt x="14610" y="13866"/>
                </a:lnTo>
                <a:close/>
                <a:moveTo>
                  <a:pt x="83300" y="14557"/>
                </a:moveTo>
                <a:lnTo>
                  <a:pt x="77988" y="19763"/>
                </a:lnTo>
                <a:cubicBezTo>
                  <a:pt x="78120" y="19869"/>
                  <a:pt x="78253" y="20029"/>
                  <a:pt x="78386" y="20161"/>
                </a:cubicBezTo>
                <a:lnTo>
                  <a:pt x="83752" y="15035"/>
                </a:lnTo>
                <a:cubicBezTo>
                  <a:pt x="83592" y="14876"/>
                  <a:pt x="83459" y="14716"/>
                  <a:pt x="83300" y="14557"/>
                </a:cubicBezTo>
                <a:close/>
                <a:moveTo>
                  <a:pt x="12299" y="16257"/>
                </a:moveTo>
                <a:lnTo>
                  <a:pt x="11848" y="16762"/>
                </a:lnTo>
                <a:lnTo>
                  <a:pt x="17452" y="21622"/>
                </a:lnTo>
                <a:cubicBezTo>
                  <a:pt x="17585" y="21490"/>
                  <a:pt x="17691" y="21357"/>
                  <a:pt x="17824" y="21197"/>
                </a:cubicBezTo>
                <a:lnTo>
                  <a:pt x="12299" y="16257"/>
                </a:lnTo>
                <a:close/>
                <a:moveTo>
                  <a:pt x="85531" y="17027"/>
                </a:moveTo>
                <a:lnTo>
                  <a:pt x="79900" y="21835"/>
                </a:lnTo>
                <a:cubicBezTo>
                  <a:pt x="80033" y="21968"/>
                  <a:pt x="80139" y="22127"/>
                  <a:pt x="80272" y="22260"/>
                </a:cubicBezTo>
                <a:lnTo>
                  <a:pt x="85983" y="17532"/>
                </a:lnTo>
                <a:lnTo>
                  <a:pt x="85531" y="17027"/>
                </a:lnTo>
                <a:close/>
                <a:moveTo>
                  <a:pt x="10148" y="18833"/>
                </a:moveTo>
                <a:lnTo>
                  <a:pt x="9749" y="19365"/>
                </a:lnTo>
                <a:lnTo>
                  <a:pt x="15673" y="23827"/>
                </a:lnTo>
                <a:lnTo>
                  <a:pt x="16018" y="23402"/>
                </a:lnTo>
                <a:lnTo>
                  <a:pt x="10148" y="18833"/>
                </a:lnTo>
                <a:close/>
                <a:moveTo>
                  <a:pt x="87630" y="19630"/>
                </a:moveTo>
                <a:lnTo>
                  <a:pt x="81680" y="24040"/>
                </a:lnTo>
                <a:lnTo>
                  <a:pt x="82025" y="24518"/>
                </a:lnTo>
                <a:lnTo>
                  <a:pt x="88028" y="20161"/>
                </a:lnTo>
                <a:lnTo>
                  <a:pt x="87630" y="19630"/>
                </a:lnTo>
                <a:close/>
                <a:moveTo>
                  <a:pt x="8182" y="21543"/>
                </a:moveTo>
                <a:cubicBezTo>
                  <a:pt x="8076" y="21729"/>
                  <a:pt x="7943" y="21915"/>
                  <a:pt x="7810" y="22101"/>
                </a:cubicBezTo>
                <a:lnTo>
                  <a:pt x="14052" y="26165"/>
                </a:lnTo>
                <a:lnTo>
                  <a:pt x="14345" y="25686"/>
                </a:lnTo>
                <a:lnTo>
                  <a:pt x="8182" y="21543"/>
                </a:lnTo>
                <a:close/>
                <a:moveTo>
                  <a:pt x="89542" y="22366"/>
                </a:moveTo>
                <a:lnTo>
                  <a:pt x="83273" y="26377"/>
                </a:lnTo>
                <a:cubicBezTo>
                  <a:pt x="83380" y="26536"/>
                  <a:pt x="83486" y="26696"/>
                  <a:pt x="83566" y="26855"/>
                </a:cubicBezTo>
                <a:lnTo>
                  <a:pt x="83592" y="26855"/>
                </a:lnTo>
                <a:lnTo>
                  <a:pt x="89887" y="22924"/>
                </a:lnTo>
                <a:cubicBezTo>
                  <a:pt x="89781" y="22738"/>
                  <a:pt x="89648" y="22552"/>
                  <a:pt x="89542" y="22366"/>
                </a:cubicBezTo>
                <a:close/>
                <a:moveTo>
                  <a:pt x="6429" y="24411"/>
                </a:moveTo>
                <a:cubicBezTo>
                  <a:pt x="6296" y="24597"/>
                  <a:pt x="6190" y="24783"/>
                  <a:pt x="6084" y="24969"/>
                </a:cubicBezTo>
                <a:lnTo>
                  <a:pt x="12565" y="28582"/>
                </a:lnTo>
                <a:cubicBezTo>
                  <a:pt x="12671" y="28422"/>
                  <a:pt x="12751" y="28263"/>
                  <a:pt x="12857" y="28104"/>
                </a:cubicBezTo>
                <a:lnTo>
                  <a:pt x="6429" y="24411"/>
                </a:lnTo>
                <a:close/>
                <a:moveTo>
                  <a:pt x="91242" y="25261"/>
                </a:moveTo>
                <a:lnTo>
                  <a:pt x="84734" y="28821"/>
                </a:lnTo>
                <a:cubicBezTo>
                  <a:pt x="84814" y="28980"/>
                  <a:pt x="84894" y="29140"/>
                  <a:pt x="85000" y="29325"/>
                </a:cubicBezTo>
                <a:lnTo>
                  <a:pt x="91561" y="25819"/>
                </a:lnTo>
                <a:lnTo>
                  <a:pt x="91242" y="25261"/>
                </a:lnTo>
                <a:close/>
                <a:moveTo>
                  <a:pt x="4862" y="27360"/>
                </a:moveTo>
                <a:cubicBezTo>
                  <a:pt x="4756" y="27546"/>
                  <a:pt x="4649" y="27758"/>
                  <a:pt x="4570" y="27971"/>
                </a:cubicBezTo>
                <a:lnTo>
                  <a:pt x="11290" y="31132"/>
                </a:lnTo>
                <a:cubicBezTo>
                  <a:pt x="11370" y="30946"/>
                  <a:pt x="11449" y="30786"/>
                  <a:pt x="11529" y="30600"/>
                </a:cubicBezTo>
                <a:lnTo>
                  <a:pt x="4862" y="27360"/>
                </a:lnTo>
                <a:close/>
                <a:moveTo>
                  <a:pt x="92730" y="28236"/>
                </a:moveTo>
                <a:lnTo>
                  <a:pt x="86009" y="31344"/>
                </a:lnTo>
                <a:cubicBezTo>
                  <a:pt x="86089" y="31504"/>
                  <a:pt x="86142" y="31690"/>
                  <a:pt x="86222" y="31849"/>
                </a:cubicBezTo>
                <a:lnTo>
                  <a:pt x="86248" y="31849"/>
                </a:lnTo>
                <a:lnTo>
                  <a:pt x="93022" y="28847"/>
                </a:lnTo>
                <a:cubicBezTo>
                  <a:pt x="92942" y="28635"/>
                  <a:pt x="92836" y="28422"/>
                  <a:pt x="92730" y="28236"/>
                </a:cubicBezTo>
                <a:close/>
                <a:moveTo>
                  <a:pt x="3481" y="30415"/>
                </a:moveTo>
                <a:lnTo>
                  <a:pt x="3242" y="31052"/>
                </a:lnTo>
                <a:lnTo>
                  <a:pt x="10174" y="33735"/>
                </a:lnTo>
                <a:cubicBezTo>
                  <a:pt x="10227" y="33549"/>
                  <a:pt x="10307" y="33363"/>
                  <a:pt x="10387" y="33204"/>
                </a:cubicBezTo>
                <a:lnTo>
                  <a:pt x="10360" y="33204"/>
                </a:lnTo>
                <a:lnTo>
                  <a:pt x="3481" y="30415"/>
                </a:lnTo>
                <a:close/>
                <a:moveTo>
                  <a:pt x="94031" y="31318"/>
                </a:moveTo>
                <a:lnTo>
                  <a:pt x="87098" y="33947"/>
                </a:lnTo>
                <a:cubicBezTo>
                  <a:pt x="87151" y="34107"/>
                  <a:pt x="87231" y="34293"/>
                  <a:pt x="87284" y="34479"/>
                </a:cubicBezTo>
                <a:lnTo>
                  <a:pt x="94270" y="31929"/>
                </a:lnTo>
                <a:lnTo>
                  <a:pt x="94031" y="31318"/>
                </a:lnTo>
                <a:close/>
                <a:moveTo>
                  <a:pt x="2338" y="33575"/>
                </a:moveTo>
                <a:cubicBezTo>
                  <a:pt x="2285" y="33788"/>
                  <a:pt x="2206" y="34000"/>
                  <a:pt x="2153" y="34213"/>
                </a:cubicBezTo>
                <a:lnTo>
                  <a:pt x="9218" y="36418"/>
                </a:lnTo>
                <a:cubicBezTo>
                  <a:pt x="9298" y="36232"/>
                  <a:pt x="9351" y="36046"/>
                  <a:pt x="9404" y="35860"/>
                </a:cubicBezTo>
                <a:lnTo>
                  <a:pt x="2338" y="33575"/>
                </a:lnTo>
                <a:close/>
                <a:moveTo>
                  <a:pt x="95120" y="34479"/>
                </a:moveTo>
                <a:lnTo>
                  <a:pt x="88001" y="36630"/>
                </a:lnTo>
                <a:cubicBezTo>
                  <a:pt x="88055" y="36816"/>
                  <a:pt x="88108" y="37002"/>
                  <a:pt x="88161" y="37188"/>
                </a:cubicBezTo>
                <a:lnTo>
                  <a:pt x="95306" y="35116"/>
                </a:lnTo>
                <a:cubicBezTo>
                  <a:pt x="95226" y="34904"/>
                  <a:pt x="95173" y="34691"/>
                  <a:pt x="95120" y="34479"/>
                </a:cubicBezTo>
                <a:close/>
                <a:moveTo>
                  <a:pt x="1435" y="36789"/>
                </a:moveTo>
                <a:lnTo>
                  <a:pt x="1276" y="37454"/>
                </a:lnTo>
                <a:lnTo>
                  <a:pt x="8501" y="39154"/>
                </a:lnTo>
                <a:cubicBezTo>
                  <a:pt x="8527" y="38968"/>
                  <a:pt x="8581" y="38755"/>
                  <a:pt x="8634" y="38596"/>
                </a:cubicBezTo>
                <a:lnTo>
                  <a:pt x="1435" y="36789"/>
                </a:lnTo>
                <a:close/>
                <a:moveTo>
                  <a:pt x="95970" y="37693"/>
                </a:moveTo>
                <a:lnTo>
                  <a:pt x="88745" y="39366"/>
                </a:lnTo>
                <a:cubicBezTo>
                  <a:pt x="88772" y="39552"/>
                  <a:pt x="88825" y="39738"/>
                  <a:pt x="88851" y="39924"/>
                </a:cubicBezTo>
                <a:lnTo>
                  <a:pt x="96103" y="38357"/>
                </a:lnTo>
                <a:cubicBezTo>
                  <a:pt x="96076" y="38144"/>
                  <a:pt x="96023" y="37932"/>
                  <a:pt x="95970" y="37693"/>
                </a:cubicBezTo>
                <a:close/>
                <a:moveTo>
                  <a:pt x="745" y="40057"/>
                </a:moveTo>
                <a:cubicBezTo>
                  <a:pt x="692" y="40296"/>
                  <a:pt x="665" y="40508"/>
                  <a:pt x="638" y="40721"/>
                </a:cubicBezTo>
                <a:lnTo>
                  <a:pt x="7943" y="41916"/>
                </a:lnTo>
                <a:cubicBezTo>
                  <a:pt x="7970" y="41757"/>
                  <a:pt x="7996" y="41544"/>
                  <a:pt x="8023" y="41358"/>
                </a:cubicBezTo>
                <a:lnTo>
                  <a:pt x="8049" y="41358"/>
                </a:lnTo>
                <a:lnTo>
                  <a:pt x="745" y="40057"/>
                </a:lnTo>
                <a:close/>
                <a:moveTo>
                  <a:pt x="96608" y="40986"/>
                </a:moveTo>
                <a:lnTo>
                  <a:pt x="89276" y="42155"/>
                </a:lnTo>
                <a:cubicBezTo>
                  <a:pt x="89303" y="42341"/>
                  <a:pt x="89330" y="42527"/>
                  <a:pt x="89356" y="42713"/>
                </a:cubicBezTo>
                <a:lnTo>
                  <a:pt x="96687" y="41650"/>
                </a:lnTo>
                <a:lnTo>
                  <a:pt x="96608" y="40986"/>
                </a:lnTo>
                <a:close/>
                <a:moveTo>
                  <a:pt x="267" y="43377"/>
                </a:moveTo>
                <a:cubicBezTo>
                  <a:pt x="240" y="43589"/>
                  <a:pt x="213" y="43828"/>
                  <a:pt x="187" y="44041"/>
                </a:cubicBezTo>
                <a:lnTo>
                  <a:pt x="7571" y="44732"/>
                </a:lnTo>
                <a:cubicBezTo>
                  <a:pt x="7598" y="44546"/>
                  <a:pt x="7624" y="44360"/>
                  <a:pt x="7651" y="44174"/>
                </a:cubicBezTo>
                <a:lnTo>
                  <a:pt x="7624" y="44174"/>
                </a:lnTo>
                <a:lnTo>
                  <a:pt x="267" y="43377"/>
                </a:lnTo>
                <a:close/>
                <a:moveTo>
                  <a:pt x="97006" y="44307"/>
                </a:moveTo>
                <a:lnTo>
                  <a:pt x="89595" y="44971"/>
                </a:lnTo>
                <a:cubicBezTo>
                  <a:pt x="89622" y="45157"/>
                  <a:pt x="89648" y="45343"/>
                  <a:pt x="89648" y="45528"/>
                </a:cubicBezTo>
                <a:lnTo>
                  <a:pt x="97059" y="44971"/>
                </a:lnTo>
                <a:cubicBezTo>
                  <a:pt x="97059" y="44758"/>
                  <a:pt x="97006" y="44546"/>
                  <a:pt x="97006" y="44307"/>
                </a:cubicBezTo>
                <a:close/>
                <a:moveTo>
                  <a:pt x="28" y="46724"/>
                </a:moveTo>
                <a:cubicBezTo>
                  <a:pt x="28" y="46936"/>
                  <a:pt x="1" y="47175"/>
                  <a:pt x="1" y="47388"/>
                </a:cubicBezTo>
                <a:lnTo>
                  <a:pt x="7412" y="47574"/>
                </a:lnTo>
                <a:cubicBezTo>
                  <a:pt x="7412" y="47388"/>
                  <a:pt x="7438" y="47175"/>
                  <a:pt x="7438" y="46989"/>
                </a:cubicBezTo>
                <a:lnTo>
                  <a:pt x="28" y="46724"/>
                </a:lnTo>
                <a:close/>
                <a:moveTo>
                  <a:pt x="97192" y="47653"/>
                </a:moveTo>
                <a:lnTo>
                  <a:pt x="89781" y="47786"/>
                </a:lnTo>
                <a:cubicBezTo>
                  <a:pt x="89755" y="47972"/>
                  <a:pt x="89755" y="48185"/>
                  <a:pt x="89781" y="48371"/>
                </a:cubicBezTo>
                <a:lnTo>
                  <a:pt x="97192" y="48318"/>
                </a:lnTo>
                <a:lnTo>
                  <a:pt x="97192" y="47653"/>
                </a:lnTo>
                <a:close/>
                <a:moveTo>
                  <a:pt x="89781" y="48583"/>
                </a:moveTo>
                <a:lnTo>
                  <a:pt x="89781" y="49141"/>
                </a:lnTo>
                <a:lnTo>
                  <a:pt x="97192" y="49247"/>
                </a:lnTo>
                <a:lnTo>
                  <a:pt x="97192" y="48583"/>
                </a:lnTo>
                <a:close/>
                <a:moveTo>
                  <a:pt x="7412" y="49832"/>
                </a:moveTo>
                <a:lnTo>
                  <a:pt x="1" y="50044"/>
                </a:lnTo>
                <a:cubicBezTo>
                  <a:pt x="1" y="50257"/>
                  <a:pt x="1" y="50496"/>
                  <a:pt x="28" y="50708"/>
                </a:cubicBezTo>
                <a:lnTo>
                  <a:pt x="7438" y="50389"/>
                </a:lnTo>
                <a:lnTo>
                  <a:pt x="7412" y="49832"/>
                </a:lnTo>
                <a:close/>
                <a:moveTo>
                  <a:pt x="89675" y="51425"/>
                </a:moveTo>
                <a:cubicBezTo>
                  <a:pt x="89648" y="51611"/>
                  <a:pt x="89648" y="51797"/>
                  <a:pt x="89622" y="51983"/>
                </a:cubicBezTo>
                <a:lnTo>
                  <a:pt x="97033" y="52594"/>
                </a:lnTo>
                <a:cubicBezTo>
                  <a:pt x="97033" y="52355"/>
                  <a:pt x="97059" y="52142"/>
                  <a:pt x="97086" y="51930"/>
                </a:cubicBezTo>
                <a:lnTo>
                  <a:pt x="89675" y="51425"/>
                </a:lnTo>
                <a:close/>
                <a:moveTo>
                  <a:pt x="7598" y="52674"/>
                </a:moveTo>
                <a:lnTo>
                  <a:pt x="213" y="53391"/>
                </a:lnTo>
                <a:cubicBezTo>
                  <a:pt x="240" y="53603"/>
                  <a:pt x="267" y="53816"/>
                  <a:pt x="293" y="54055"/>
                </a:cubicBezTo>
                <a:lnTo>
                  <a:pt x="7651" y="53232"/>
                </a:lnTo>
                <a:lnTo>
                  <a:pt x="7598" y="52674"/>
                </a:lnTo>
                <a:close/>
                <a:moveTo>
                  <a:pt x="89409" y="54241"/>
                </a:moveTo>
                <a:cubicBezTo>
                  <a:pt x="89356" y="54427"/>
                  <a:pt x="89330" y="54613"/>
                  <a:pt x="89330" y="54799"/>
                </a:cubicBezTo>
                <a:lnTo>
                  <a:pt x="96661" y="55914"/>
                </a:lnTo>
                <a:cubicBezTo>
                  <a:pt x="96687" y="55675"/>
                  <a:pt x="96714" y="55463"/>
                  <a:pt x="96740" y="55250"/>
                </a:cubicBezTo>
                <a:lnTo>
                  <a:pt x="89409" y="54241"/>
                </a:lnTo>
                <a:close/>
                <a:moveTo>
                  <a:pt x="7970" y="55463"/>
                </a:moveTo>
                <a:lnTo>
                  <a:pt x="665" y="56711"/>
                </a:lnTo>
                <a:cubicBezTo>
                  <a:pt x="718" y="56924"/>
                  <a:pt x="745" y="57136"/>
                  <a:pt x="798" y="57375"/>
                </a:cubicBezTo>
                <a:lnTo>
                  <a:pt x="8102" y="56047"/>
                </a:lnTo>
                <a:cubicBezTo>
                  <a:pt x="8049" y="55835"/>
                  <a:pt x="7996" y="55649"/>
                  <a:pt x="7970" y="55463"/>
                </a:cubicBezTo>
                <a:close/>
                <a:moveTo>
                  <a:pt x="88905" y="57030"/>
                </a:moveTo>
                <a:cubicBezTo>
                  <a:pt x="88854" y="57208"/>
                  <a:pt x="88827" y="57385"/>
                  <a:pt x="88779" y="57563"/>
                </a:cubicBezTo>
                <a:lnTo>
                  <a:pt x="88779" y="57563"/>
                </a:lnTo>
                <a:lnTo>
                  <a:pt x="88772" y="57561"/>
                </a:lnTo>
                <a:lnTo>
                  <a:pt x="88772" y="57588"/>
                </a:lnTo>
                <a:cubicBezTo>
                  <a:pt x="88774" y="57579"/>
                  <a:pt x="88776" y="57571"/>
                  <a:pt x="88779" y="57563"/>
                </a:cubicBezTo>
                <a:lnTo>
                  <a:pt x="88779" y="57563"/>
                </a:lnTo>
                <a:lnTo>
                  <a:pt x="96023" y="59208"/>
                </a:lnTo>
                <a:cubicBezTo>
                  <a:pt x="96076" y="58996"/>
                  <a:pt x="96130" y="58757"/>
                  <a:pt x="96156" y="58544"/>
                </a:cubicBezTo>
                <a:lnTo>
                  <a:pt x="88905" y="57030"/>
                </a:lnTo>
                <a:close/>
                <a:moveTo>
                  <a:pt x="8554" y="58252"/>
                </a:moveTo>
                <a:lnTo>
                  <a:pt x="1329" y="59978"/>
                </a:lnTo>
                <a:lnTo>
                  <a:pt x="1488" y="60642"/>
                </a:lnTo>
                <a:lnTo>
                  <a:pt x="8687" y="58810"/>
                </a:lnTo>
                <a:cubicBezTo>
                  <a:pt x="8634" y="58624"/>
                  <a:pt x="8581" y="58438"/>
                  <a:pt x="8554" y="58252"/>
                </a:cubicBezTo>
                <a:close/>
                <a:moveTo>
                  <a:pt x="88241" y="59766"/>
                </a:moveTo>
                <a:cubicBezTo>
                  <a:pt x="88161" y="59978"/>
                  <a:pt x="88134" y="60138"/>
                  <a:pt x="88081" y="60324"/>
                </a:cubicBezTo>
                <a:lnTo>
                  <a:pt x="95173" y="62449"/>
                </a:lnTo>
                <a:cubicBezTo>
                  <a:pt x="95253" y="62236"/>
                  <a:pt x="95306" y="62024"/>
                  <a:pt x="95359" y="61785"/>
                </a:cubicBezTo>
                <a:lnTo>
                  <a:pt x="88241" y="59766"/>
                </a:lnTo>
                <a:close/>
                <a:moveTo>
                  <a:pt x="9298" y="60988"/>
                </a:moveTo>
                <a:lnTo>
                  <a:pt x="2232" y="63192"/>
                </a:lnTo>
                <a:cubicBezTo>
                  <a:pt x="2285" y="63405"/>
                  <a:pt x="2365" y="63644"/>
                  <a:pt x="2418" y="63856"/>
                </a:cubicBezTo>
                <a:lnTo>
                  <a:pt x="9484" y="61519"/>
                </a:lnTo>
                <a:cubicBezTo>
                  <a:pt x="9404" y="61333"/>
                  <a:pt x="9351" y="61147"/>
                  <a:pt x="9298" y="60988"/>
                </a:cubicBezTo>
                <a:close/>
                <a:moveTo>
                  <a:pt x="87391" y="62475"/>
                </a:moveTo>
                <a:cubicBezTo>
                  <a:pt x="87311" y="62661"/>
                  <a:pt x="87231" y="62847"/>
                  <a:pt x="87178" y="63006"/>
                </a:cubicBezTo>
                <a:lnTo>
                  <a:pt x="94111" y="65610"/>
                </a:lnTo>
                <a:lnTo>
                  <a:pt x="94350" y="64972"/>
                </a:lnTo>
                <a:lnTo>
                  <a:pt x="87391" y="62475"/>
                </a:lnTo>
                <a:close/>
                <a:moveTo>
                  <a:pt x="10254" y="63671"/>
                </a:moveTo>
                <a:lnTo>
                  <a:pt x="3348" y="66380"/>
                </a:lnTo>
                <a:cubicBezTo>
                  <a:pt x="3427" y="66592"/>
                  <a:pt x="3507" y="66778"/>
                  <a:pt x="3587" y="66991"/>
                </a:cubicBezTo>
                <a:lnTo>
                  <a:pt x="10466" y="64175"/>
                </a:lnTo>
                <a:lnTo>
                  <a:pt x="10254" y="63671"/>
                </a:lnTo>
                <a:close/>
                <a:moveTo>
                  <a:pt x="86301" y="65105"/>
                </a:moveTo>
                <a:cubicBezTo>
                  <a:pt x="86250" y="65283"/>
                  <a:pt x="86175" y="65462"/>
                  <a:pt x="86099" y="65640"/>
                </a:cubicBezTo>
                <a:lnTo>
                  <a:pt x="86099" y="65640"/>
                </a:lnTo>
                <a:lnTo>
                  <a:pt x="86089" y="65636"/>
                </a:lnTo>
                <a:lnTo>
                  <a:pt x="86089" y="65663"/>
                </a:lnTo>
                <a:cubicBezTo>
                  <a:pt x="86092" y="65655"/>
                  <a:pt x="86095" y="65648"/>
                  <a:pt x="86099" y="65640"/>
                </a:cubicBezTo>
                <a:lnTo>
                  <a:pt x="86099" y="65640"/>
                </a:lnTo>
                <a:lnTo>
                  <a:pt x="92836" y="68717"/>
                </a:lnTo>
                <a:cubicBezTo>
                  <a:pt x="92915" y="68505"/>
                  <a:pt x="93022" y="68319"/>
                  <a:pt x="93101" y="68106"/>
                </a:cubicBezTo>
                <a:lnTo>
                  <a:pt x="86301" y="65105"/>
                </a:lnTo>
                <a:close/>
                <a:moveTo>
                  <a:pt x="11370" y="66247"/>
                </a:moveTo>
                <a:lnTo>
                  <a:pt x="4676" y="69435"/>
                </a:lnTo>
                <a:lnTo>
                  <a:pt x="4968" y="70045"/>
                </a:lnTo>
                <a:lnTo>
                  <a:pt x="11635" y="66752"/>
                </a:lnTo>
                <a:cubicBezTo>
                  <a:pt x="11529" y="66592"/>
                  <a:pt x="11449" y="66406"/>
                  <a:pt x="11370" y="66247"/>
                </a:cubicBezTo>
                <a:close/>
                <a:moveTo>
                  <a:pt x="85080" y="67681"/>
                </a:moveTo>
                <a:lnTo>
                  <a:pt x="84814" y="68186"/>
                </a:lnTo>
                <a:lnTo>
                  <a:pt x="91348" y="71719"/>
                </a:lnTo>
                <a:lnTo>
                  <a:pt x="91640" y="71135"/>
                </a:lnTo>
                <a:lnTo>
                  <a:pt x="85080" y="67681"/>
                </a:lnTo>
                <a:close/>
                <a:moveTo>
                  <a:pt x="12671" y="68744"/>
                </a:moveTo>
                <a:lnTo>
                  <a:pt x="12671" y="68770"/>
                </a:lnTo>
                <a:lnTo>
                  <a:pt x="6217" y="72383"/>
                </a:lnTo>
                <a:cubicBezTo>
                  <a:pt x="6323" y="72595"/>
                  <a:pt x="6429" y="72781"/>
                  <a:pt x="6535" y="72967"/>
                </a:cubicBezTo>
                <a:lnTo>
                  <a:pt x="12963" y="69249"/>
                </a:lnTo>
                <a:cubicBezTo>
                  <a:pt x="12857" y="69089"/>
                  <a:pt x="12777" y="68930"/>
                  <a:pt x="12671" y="68744"/>
                </a:cubicBezTo>
                <a:close/>
                <a:moveTo>
                  <a:pt x="83698" y="70152"/>
                </a:moveTo>
                <a:lnTo>
                  <a:pt x="83380" y="70630"/>
                </a:lnTo>
                <a:lnTo>
                  <a:pt x="89648" y="74614"/>
                </a:lnTo>
                <a:cubicBezTo>
                  <a:pt x="89781" y="74428"/>
                  <a:pt x="89887" y="74242"/>
                  <a:pt x="89994" y="74056"/>
                </a:cubicBezTo>
                <a:lnTo>
                  <a:pt x="83698" y="70152"/>
                </a:lnTo>
                <a:close/>
                <a:moveTo>
                  <a:pt x="14132" y="71161"/>
                </a:moveTo>
                <a:lnTo>
                  <a:pt x="7943" y="75252"/>
                </a:lnTo>
                <a:cubicBezTo>
                  <a:pt x="8076" y="75438"/>
                  <a:pt x="8182" y="75624"/>
                  <a:pt x="8315" y="75810"/>
                </a:cubicBezTo>
                <a:lnTo>
                  <a:pt x="14451" y="71639"/>
                </a:lnTo>
                <a:cubicBezTo>
                  <a:pt x="14345" y="71480"/>
                  <a:pt x="14238" y="71320"/>
                  <a:pt x="14132" y="71161"/>
                </a:cubicBezTo>
                <a:close/>
                <a:moveTo>
                  <a:pt x="82131" y="72489"/>
                </a:moveTo>
                <a:lnTo>
                  <a:pt x="81786" y="72967"/>
                </a:lnTo>
                <a:lnTo>
                  <a:pt x="87762" y="77350"/>
                </a:lnTo>
                <a:lnTo>
                  <a:pt x="88161" y="76819"/>
                </a:lnTo>
                <a:lnTo>
                  <a:pt x="82131" y="72489"/>
                </a:lnTo>
                <a:close/>
                <a:moveTo>
                  <a:pt x="15779" y="73472"/>
                </a:moveTo>
                <a:lnTo>
                  <a:pt x="9882" y="77961"/>
                </a:lnTo>
                <a:cubicBezTo>
                  <a:pt x="10015" y="78147"/>
                  <a:pt x="10148" y="78333"/>
                  <a:pt x="10281" y="78492"/>
                </a:cubicBezTo>
                <a:lnTo>
                  <a:pt x="16124" y="73924"/>
                </a:lnTo>
                <a:lnTo>
                  <a:pt x="15779" y="73472"/>
                </a:lnTo>
                <a:close/>
                <a:moveTo>
                  <a:pt x="80378" y="74747"/>
                </a:moveTo>
                <a:lnTo>
                  <a:pt x="80033" y="75199"/>
                </a:lnTo>
                <a:lnTo>
                  <a:pt x="85664" y="80006"/>
                </a:lnTo>
                <a:cubicBezTo>
                  <a:pt x="85823" y="79820"/>
                  <a:pt x="85956" y="79661"/>
                  <a:pt x="86089" y="79475"/>
                </a:cubicBezTo>
                <a:lnTo>
                  <a:pt x="80378" y="74747"/>
                </a:lnTo>
                <a:close/>
                <a:moveTo>
                  <a:pt x="17585" y="75677"/>
                </a:moveTo>
                <a:lnTo>
                  <a:pt x="11981" y="80564"/>
                </a:lnTo>
                <a:lnTo>
                  <a:pt x="12432" y="81069"/>
                </a:lnTo>
                <a:lnTo>
                  <a:pt x="17957" y="76102"/>
                </a:lnTo>
                <a:cubicBezTo>
                  <a:pt x="17824" y="75969"/>
                  <a:pt x="17691" y="75810"/>
                  <a:pt x="17585" y="75677"/>
                </a:cubicBezTo>
                <a:close/>
                <a:moveTo>
                  <a:pt x="78492" y="76872"/>
                </a:moveTo>
                <a:lnTo>
                  <a:pt x="78120" y="77297"/>
                </a:lnTo>
                <a:lnTo>
                  <a:pt x="83433" y="82450"/>
                </a:lnTo>
                <a:cubicBezTo>
                  <a:pt x="83566" y="82291"/>
                  <a:pt x="83725" y="82131"/>
                  <a:pt x="83884" y="81972"/>
                </a:cubicBezTo>
                <a:lnTo>
                  <a:pt x="78492" y="76872"/>
                </a:lnTo>
                <a:close/>
                <a:moveTo>
                  <a:pt x="19524" y="77749"/>
                </a:moveTo>
                <a:lnTo>
                  <a:pt x="14291" y="83008"/>
                </a:lnTo>
                <a:lnTo>
                  <a:pt x="14743" y="83459"/>
                </a:lnTo>
                <a:lnTo>
                  <a:pt x="19923" y="78147"/>
                </a:lnTo>
                <a:lnTo>
                  <a:pt x="19524" y="77749"/>
                </a:lnTo>
                <a:close/>
                <a:moveTo>
                  <a:pt x="76473" y="78864"/>
                </a:moveTo>
                <a:lnTo>
                  <a:pt x="76048" y="79263"/>
                </a:lnTo>
                <a:lnTo>
                  <a:pt x="81016" y="84788"/>
                </a:lnTo>
                <a:lnTo>
                  <a:pt x="81494" y="84336"/>
                </a:lnTo>
                <a:lnTo>
                  <a:pt x="76473" y="78864"/>
                </a:lnTo>
                <a:close/>
                <a:moveTo>
                  <a:pt x="21596" y="79688"/>
                </a:moveTo>
                <a:lnTo>
                  <a:pt x="16735" y="85292"/>
                </a:lnTo>
                <a:lnTo>
                  <a:pt x="17240" y="85717"/>
                </a:lnTo>
                <a:lnTo>
                  <a:pt x="22021" y="80059"/>
                </a:lnTo>
                <a:lnTo>
                  <a:pt x="21596" y="79688"/>
                </a:lnTo>
                <a:close/>
                <a:moveTo>
                  <a:pt x="74322" y="80724"/>
                </a:moveTo>
                <a:lnTo>
                  <a:pt x="73897" y="81069"/>
                </a:lnTo>
                <a:lnTo>
                  <a:pt x="78466" y="86913"/>
                </a:lnTo>
                <a:lnTo>
                  <a:pt x="78970" y="86514"/>
                </a:lnTo>
                <a:lnTo>
                  <a:pt x="74322" y="80724"/>
                </a:lnTo>
                <a:close/>
                <a:moveTo>
                  <a:pt x="23801" y="81467"/>
                </a:moveTo>
                <a:lnTo>
                  <a:pt x="19312" y="87391"/>
                </a:lnTo>
                <a:lnTo>
                  <a:pt x="19843" y="87789"/>
                </a:lnTo>
                <a:lnTo>
                  <a:pt x="24252" y="81813"/>
                </a:lnTo>
                <a:lnTo>
                  <a:pt x="23801" y="81467"/>
                </a:lnTo>
                <a:close/>
                <a:moveTo>
                  <a:pt x="72064" y="82424"/>
                </a:moveTo>
                <a:cubicBezTo>
                  <a:pt x="71905" y="82530"/>
                  <a:pt x="71772" y="82636"/>
                  <a:pt x="71613" y="82742"/>
                </a:cubicBezTo>
                <a:lnTo>
                  <a:pt x="75756" y="88905"/>
                </a:lnTo>
                <a:lnTo>
                  <a:pt x="76314" y="88506"/>
                </a:lnTo>
                <a:lnTo>
                  <a:pt x="72064" y="82424"/>
                </a:lnTo>
                <a:close/>
                <a:moveTo>
                  <a:pt x="26112" y="83088"/>
                </a:moveTo>
                <a:lnTo>
                  <a:pt x="26112" y="83114"/>
                </a:lnTo>
                <a:lnTo>
                  <a:pt x="22074" y="89330"/>
                </a:lnTo>
                <a:cubicBezTo>
                  <a:pt x="22260" y="89436"/>
                  <a:pt x="22446" y="89569"/>
                  <a:pt x="22632" y="89675"/>
                </a:cubicBezTo>
                <a:lnTo>
                  <a:pt x="26590" y="83406"/>
                </a:lnTo>
                <a:cubicBezTo>
                  <a:pt x="26430" y="83300"/>
                  <a:pt x="26271" y="83194"/>
                  <a:pt x="26112" y="83088"/>
                </a:cubicBezTo>
                <a:close/>
                <a:moveTo>
                  <a:pt x="69700" y="83964"/>
                </a:moveTo>
                <a:cubicBezTo>
                  <a:pt x="69514" y="84044"/>
                  <a:pt x="69355" y="84150"/>
                  <a:pt x="69195" y="84256"/>
                </a:cubicBezTo>
                <a:lnTo>
                  <a:pt x="72941" y="90658"/>
                </a:lnTo>
                <a:lnTo>
                  <a:pt x="73499" y="90313"/>
                </a:lnTo>
                <a:lnTo>
                  <a:pt x="69700" y="83964"/>
                </a:lnTo>
                <a:close/>
                <a:moveTo>
                  <a:pt x="28555" y="84575"/>
                </a:moveTo>
                <a:lnTo>
                  <a:pt x="24943" y="91056"/>
                </a:lnTo>
                <a:lnTo>
                  <a:pt x="25527" y="91375"/>
                </a:lnTo>
                <a:lnTo>
                  <a:pt x="29060" y="84867"/>
                </a:lnTo>
                <a:lnTo>
                  <a:pt x="28555" y="84575"/>
                </a:lnTo>
                <a:close/>
                <a:moveTo>
                  <a:pt x="67203" y="85319"/>
                </a:moveTo>
                <a:lnTo>
                  <a:pt x="66699" y="85584"/>
                </a:lnTo>
                <a:lnTo>
                  <a:pt x="69966" y="92225"/>
                </a:lnTo>
                <a:lnTo>
                  <a:pt x="70577" y="91933"/>
                </a:lnTo>
                <a:lnTo>
                  <a:pt x="67203" y="85319"/>
                </a:lnTo>
                <a:close/>
                <a:moveTo>
                  <a:pt x="31079" y="85877"/>
                </a:moveTo>
                <a:lnTo>
                  <a:pt x="27918" y="92597"/>
                </a:lnTo>
                <a:lnTo>
                  <a:pt x="28529" y="92863"/>
                </a:lnTo>
                <a:lnTo>
                  <a:pt x="31610" y="86116"/>
                </a:lnTo>
                <a:lnTo>
                  <a:pt x="31079" y="85877"/>
                </a:lnTo>
                <a:close/>
                <a:moveTo>
                  <a:pt x="64653" y="86514"/>
                </a:moveTo>
                <a:lnTo>
                  <a:pt x="64122" y="86727"/>
                </a:lnTo>
                <a:lnTo>
                  <a:pt x="66911" y="93606"/>
                </a:lnTo>
                <a:cubicBezTo>
                  <a:pt x="67124" y="93527"/>
                  <a:pt x="67336" y="93420"/>
                  <a:pt x="67549" y="93341"/>
                </a:cubicBezTo>
                <a:lnTo>
                  <a:pt x="64653" y="86514"/>
                </a:lnTo>
                <a:close/>
                <a:moveTo>
                  <a:pt x="33682" y="86992"/>
                </a:moveTo>
                <a:lnTo>
                  <a:pt x="30999" y="93898"/>
                </a:lnTo>
                <a:lnTo>
                  <a:pt x="31610" y="94137"/>
                </a:lnTo>
                <a:lnTo>
                  <a:pt x="34213" y="87178"/>
                </a:lnTo>
                <a:lnTo>
                  <a:pt x="33682" y="86992"/>
                </a:lnTo>
                <a:close/>
                <a:moveTo>
                  <a:pt x="61997" y="87523"/>
                </a:moveTo>
                <a:lnTo>
                  <a:pt x="61466" y="87709"/>
                </a:lnTo>
                <a:lnTo>
                  <a:pt x="63803" y="94748"/>
                </a:lnTo>
                <a:lnTo>
                  <a:pt x="64414" y="94536"/>
                </a:lnTo>
                <a:lnTo>
                  <a:pt x="61997" y="87523"/>
                </a:lnTo>
                <a:close/>
                <a:moveTo>
                  <a:pt x="36365" y="87922"/>
                </a:moveTo>
                <a:lnTo>
                  <a:pt x="34160" y="95014"/>
                </a:lnTo>
                <a:cubicBezTo>
                  <a:pt x="34372" y="95094"/>
                  <a:pt x="34585" y="95147"/>
                  <a:pt x="34797" y="95200"/>
                </a:cubicBezTo>
                <a:lnTo>
                  <a:pt x="36922" y="88081"/>
                </a:lnTo>
                <a:lnTo>
                  <a:pt x="36365" y="87922"/>
                </a:lnTo>
                <a:close/>
                <a:moveTo>
                  <a:pt x="59288" y="88347"/>
                </a:moveTo>
                <a:lnTo>
                  <a:pt x="58757" y="88506"/>
                </a:lnTo>
                <a:lnTo>
                  <a:pt x="60563" y="95678"/>
                </a:lnTo>
                <a:lnTo>
                  <a:pt x="61227" y="95519"/>
                </a:lnTo>
                <a:lnTo>
                  <a:pt x="59288" y="88347"/>
                </a:lnTo>
                <a:close/>
                <a:moveTo>
                  <a:pt x="39100" y="88666"/>
                </a:moveTo>
                <a:lnTo>
                  <a:pt x="37374" y="95891"/>
                </a:lnTo>
                <a:lnTo>
                  <a:pt x="38038" y="96023"/>
                </a:lnTo>
                <a:lnTo>
                  <a:pt x="39632" y="88798"/>
                </a:lnTo>
                <a:lnTo>
                  <a:pt x="39100" y="88666"/>
                </a:lnTo>
                <a:close/>
                <a:moveTo>
                  <a:pt x="56525" y="88984"/>
                </a:moveTo>
                <a:lnTo>
                  <a:pt x="55994" y="89091"/>
                </a:lnTo>
                <a:lnTo>
                  <a:pt x="57296" y="96395"/>
                </a:lnTo>
                <a:lnTo>
                  <a:pt x="57960" y="96262"/>
                </a:lnTo>
                <a:lnTo>
                  <a:pt x="56525" y="88984"/>
                </a:lnTo>
                <a:close/>
                <a:moveTo>
                  <a:pt x="41863" y="89223"/>
                </a:moveTo>
                <a:lnTo>
                  <a:pt x="40668" y="96528"/>
                </a:lnTo>
                <a:lnTo>
                  <a:pt x="41332" y="96634"/>
                </a:lnTo>
                <a:lnTo>
                  <a:pt x="42421" y="89303"/>
                </a:lnTo>
                <a:lnTo>
                  <a:pt x="41863" y="89223"/>
                </a:lnTo>
                <a:close/>
                <a:moveTo>
                  <a:pt x="53736" y="89436"/>
                </a:moveTo>
                <a:lnTo>
                  <a:pt x="53178" y="89516"/>
                </a:lnTo>
                <a:lnTo>
                  <a:pt x="53975" y="96900"/>
                </a:lnTo>
                <a:lnTo>
                  <a:pt x="54639" y="96820"/>
                </a:lnTo>
                <a:lnTo>
                  <a:pt x="53736" y="89436"/>
                </a:lnTo>
                <a:close/>
                <a:moveTo>
                  <a:pt x="44679" y="89569"/>
                </a:moveTo>
                <a:lnTo>
                  <a:pt x="43988" y="96953"/>
                </a:lnTo>
                <a:lnTo>
                  <a:pt x="44652" y="97006"/>
                </a:lnTo>
                <a:lnTo>
                  <a:pt x="45236" y="89622"/>
                </a:lnTo>
                <a:lnTo>
                  <a:pt x="44679" y="89569"/>
                </a:lnTo>
                <a:close/>
                <a:moveTo>
                  <a:pt x="50921" y="89702"/>
                </a:moveTo>
                <a:lnTo>
                  <a:pt x="50336" y="89728"/>
                </a:lnTo>
                <a:lnTo>
                  <a:pt x="50682" y="97139"/>
                </a:lnTo>
                <a:lnTo>
                  <a:pt x="51346" y="97112"/>
                </a:lnTo>
                <a:lnTo>
                  <a:pt x="50921" y="89702"/>
                </a:lnTo>
                <a:close/>
                <a:moveTo>
                  <a:pt x="47494" y="89755"/>
                </a:moveTo>
                <a:lnTo>
                  <a:pt x="47308" y="97166"/>
                </a:lnTo>
                <a:lnTo>
                  <a:pt x="47972" y="97166"/>
                </a:lnTo>
                <a:lnTo>
                  <a:pt x="48079" y="89755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80" name="Google Shape;201;p17"/>
          <p:cNvSpPr/>
          <p:nvPr/>
        </p:nvSpPr>
        <p:spPr>
          <a:xfrm>
            <a:off x="8360640" y="432144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13160" y="886680"/>
            <a:ext cx="4158000" cy="1936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44240" y="974520"/>
            <a:ext cx="3247920" cy="319392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0000" tIns="45000" rIns="90000" bIns="45000" anchor="t">
            <a:normAutofit fontScale="500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85600" y="1467000"/>
            <a:ext cx="2749320" cy="104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4" name="Google Shape;208;p18"/>
          <p:cNvGrpSpPr/>
          <p:nvPr/>
        </p:nvGrpSpPr>
        <p:grpSpPr>
          <a:xfrm>
            <a:off x="5048640" y="0"/>
            <a:ext cx="4095360" cy="5142960"/>
            <a:chOff x="5048640" y="0"/>
            <a:chExt cx="4095360" cy="5142960"/>
          </a:xfrm>
        </p:grpSpPr>
        <p:pic>
          <p:nvPicPr>
            <p:cNvPr id="85" name="Google Shape;209;p18"/>
            <p:cNvPicPr/>
            <p:nvPr/>
          </p:nvPicPr>
          <p:blipFill>
            <a:blip r:embed="rId3"/>
            <a:srcRect l="5247" t="15708" r="79654" b="36603"/>
            <a:stretch/>
          </p:blipFill>
          <p:spPr>
            <a:xfrm>
              <a:off x="7258680" y="2024280"/>
              <a:ext cx="1885320" cy="311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" name="Google Shape;210;p18"/>
            <p:cNvPicPr/>
            <p:nvPr/>
          </p:nvPicPr>
          <p:blipFill>
            <a:blip r:embed="rId4"/>
            <a:srcRect l="27260" t="65593" r="34778" b="2257"/>
            <a:stretch/>
          </p:blipFill>
          <p:spPr>
            <a:xfrm>
              <a:off x="5048640" y="0"/>
              <a:ext cx="4095000" cy="1814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7" name="Google Shape;211;p18"/>
          <p:cNvGrpSpPr/>
          <p:nvPr/>
        </p:nvGrpSpPr>
        <p:grpSpPr>
          <a:xfrm>
            <a:off x="0" y="767160"/>
            <a:ext cx="2939400" cy="4376520"/>
            <a:chOff x="0" y="767160"/>
            <a:chExt cx="2939400" cy="4376520"/>
          </a:xfrm>
        </p:grpSpPr>
        <p:pic>
          <p:nvPicPr>
            <p:cNvPr id="88" name="Google Shape;212;p18"/>
            <p:cNvPicPr/>
            <p:nvPr/>
          </p:nvPicPr>
          <p:blipFill>
            <a:blip r:embed="rId4"/>
            <a:srcRect l="54312" t="9226" r="30044" b="9238"/>
            <a:stretch/>
          </p:blipFill>
          <p:spPr>
            <a:xfrm>
              <a:off x="0" y="767160"/>
              <a:ext cx="1603080" cy="43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Google Shape;213;p18"/>
            <p:cNvPicPr/>
            <p:nvPr/>
          </p:nvPicPr>
          <p:blipFill>
            <a:blip r:embed="rId3"/>
            <a:srcRect l="5068" t="54351" r="71049" b="-2805"/>
            <a:stretch/>
          </p:blipFill>
          <p:spPr>
            <a:xfrm rot="10800000">
              <a:off x="360" y="2022480"/>
              <a:ext cx="2939040" cy="3121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0" name="Google Shape;214;p18"/>
          <p:cNvGrpSpPr/>
          <p:nvPr/>
        </p:nvGrpSpPr>
        <p:grpSpPr>
          <a:xfrm>
            <a:off x="340200" y="-538920"/>
            <a:ext cx="8484840" cy="7571880"/>
            <a:chOff x="340200" y="-538920"/>
            <a:chExt cx="8484840" cy="7571880"/>
          </a:xfrm>
        </p:grpSpPr>
        <p:sp>
          <p:nvSpPr>
            <p:cNvPr id="91" name="Google Shape;215;p18"/>
            <p:cNvSpPr/>
            <p:nvPr/>
          </p:nvSpPr>
          <p:spPr>
            <a:xfrm>
              <a:off x="340200" y="-5389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2" name="Google Shape;216;p18"/>
            <p:cNvSpPr/>
            <p:nvPr/>
          </p:nvSpPr>
          <p:spPr>
            <a:xfrm>
              <a:off x="827460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3" name="Google Shape;217;p18"/>
            <p:cNvSpPr/>
            <p:nvPr/>
          </p:nvSpPr>
          <p:spPr>
            <a:xfrm>
              <a:off x="3296160" y="46040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28720" y="101916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1" strike="noStrike" spc="-1" dirty="0">
                <a:solidFill>
                  <a:schemeClr val="lt1"/>
                </a:solidFill>
                <a:latin typeface="Actor"/>
                <a:ea typeface="Unbounded"/>
              </a:rPr>
              <a:t>Мобильное приложение</a:t>
            </a:r>
            <a:r>
              <a:rPr lang="en-US" sz="5400" b="1" strike="noStrike" spc="-1" dirty="0">
                <a:solidFill>
                  <a:schemeClr val="lt1"/>
                </a:solidFill>
                <a:latin typeface="Actor"/>
                <a:ea typeface="Unbounded"/>
              </a:rPr>
              <a:t>:</a:t>
            </a:r>
            <a:r>
              <a:rPr lang="en" sz="5400" b="1" strike="noStrike" spc="-1" dirty="0">
                <a:solidFill>
                  <a:schemeClr val="lt1"/>
                </a:solidFill>
                <a:latin typeface="Actor"/>
                <a:ea typeface="Unbounded"/>
              </a:rPr>
              <a:t> 1С</a:t>
            </a:r>
            <a:endParaRPr lang="fr-FR" sz="5200" b="1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2305080" y="3191040"/>
            <a:ext cx="452412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3200" b="1" strike="noStrike" spc="-1" dirty="0">
                <a:solidFill>
                  <a:schemeClr val="lt1"/>
                </a:solidFill>
                <a:latin typeface="Actor"/>
                <a:ea typeface="Actor"/>
              </a:rPr>
              <a:t>Оплата ЖКХ</a:t>
            </a:r>
            <a:endParaRPr lang="en-US" sz="3200" b="1" strike="noStrike" spc="-1" dirty="0">
              <a:solidFill>
                <a:srgbClr val="FFFFFF"/>
              </a:solidFill>
              <a:latin typeface="Actor"/>
            </a:endParaRPr>
          </a:p>
        </p:txBody>
      </p:sp>
      <p:sp>
        <p:nvSpPr>
          <p:cNvPr id="335" name="Google Shape;437;p35"/>
          <p:cNvSpPr/>
          <p:nvPr/>
        </p:nvSpPr>
        <p:spPr>
          <a:xfrm>
            <a:off x="3799440" y="391896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36" name="Google Shape;438;p35"/>
          <p:cNvSpPr/>
          <p:nvPr/>
        </p:nvSpPr>
        <p:spPr>
          <a:xfrm>
            <a:off x="806040" y="67284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37" name="Google Shape;439;p35"/>
          <p:cNvGrpSpPr/>
          <p:nvPr/>
        </p:nvGrpSpPr>
        <p:grpSpPr>
          <a:xfrm>
            <a:off x="7335000" y="3639600"/>
            <a:ext cx="1159560" cy="793080"/>
            <a:chOff x="7335000" y="3639600"/>
            <a:chExt cx="1159560" cy="793080"/>
          </a:xfrm>
        </p:grpSpPr>
        <p:cxnSp>
          <p:nvCxnSpPr>
            <p:cNvPr id="338" name="Google Shape;440;p35"/>
            <p:cNvCxnSpPr/>
            <p:nvPr/>
          </p:nvCxnSpPr>
          <p:spPr>
            <a:xfrm>
              <a:off x="7335000" y="3755880"/>
              <a:ext cx="115992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39" name="Google Shape;441;p35"/>
            <p:cNvCxnSpPr/>
            <p:nvPr/>
          </p:nvCxnSpPr>
          <p:spPr>
            <a:xfrm>
              <a:off x="7344720" y="376704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0" name="Google Shape;442;p35"/>
            <p:cNvCxnSpPr/>
            <p:nvPr/>
          </p:nvCxnSpPr>
          <p:spPr>
            <a:xfrm flipV="1">
              <a:off x="7350480" y="363960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BB702C-545B-1B17-F7BD-49D1E539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6" y="1208657"/>
            <a:ext cx="7879427" cy="2726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38EBA-3DF2-B5C7-8BE5-3739AB7D9917}"/>
              </a:ext>
            </a:extLst>
          </p:cNvPr>
          <p:cNvSpPr txBox="1"/>
          <p:nvPr/>
        </p:nvSpPr>
        <p:spPr>
          <a:xfrm>
            <a:off x="3939713" y="6580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ctor"/>
              </a:rPr>
              <a:t>Динамическое заполнение данных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6860E75-59A7-162C-264E-632682D58CDD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10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03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1AAA2B-1FC0-4DF4-7F29-4FC1A17F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8" y="719115"/>
            <a:ext cx="6997203" cy="3705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8FB28-FD24-5039-2A3E-D4D3C458633E}"/>
              </a:ext>
            </a:extLst>
          </p:cNvPr>
          <p:cNvSpPr txBox="1"/>
          <p:nvPr/>
        </p:nvSpPr>
        <p:spPr>
          <a:xfrm>
            <a:off x="3498601" y="1978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ctor"/>
              </a:rPr>
              <a:t>Динамическое создание элементов в HTML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7A66E6C-E4F1-B343-C943-95B04AC73116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11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39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630111-79D9-6C34-3975-CE0EE15B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82" y="1798963"/>
            <a:ext cx="6788635" cy="1545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2924D-AC2C-6E43-79F8-A1C661834F15}"/>
              </a:ext>
            </a:extLst>
          </p:cNvPr>
          <p:cNvSpPr txBox="1"/>
          <p:nvPr/>
        </p:nvSpPr>
        <p:spPr>
          <a:xfrm>
            <a:off x="3027494" y="1298300"/>
            <a:ext cx="493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ctor"/>
              </a:rPr>
              <a:t>Вывод переменных из базы 1С в HTML файл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FA06EA-3C03-A21A-D0D5-5A66C2457FE3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12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46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2"/>
          <p:cNvSpPr>
            <a:spLocks noGrp="1"/>
          </p:cNvSpPr>
          <p:nvPr>
            <p:ph type="title"/>
          </p:nvPr>
        </p:nvSpPr>
        <p:spPr>
          <a:xfrm>
            <a:off x="3733920" y="771480"/>
            <a:ext cx="1676160" cy="13806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0</a:t>
            </a:r>
            <a:r>
              <a:rPr lang="ru-RU" sz="6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4</a:t>
            </a:r>
            <a:endParaRPr lang="fr-FR" sz="6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ubTitle"/>
          </p:nvPr>
        </p:nvSpPr>
        <p:spPr>
          <a:xfrm>
            <a:off x="2571840" y="3857760"/>
            <a:ext cx="4009680" cy="37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8188" lnSpcReduction="10000"/>
          </a:bodyPr>
          <a:lstStyle/>
          <a:p>
            <a:pPr indent="0" algn="ctr">
              <a:buNone/>
            </a:pPr>
            <a:endParaRPr lang="en-US" sz="1600" b="0" strike="noStrike" spc="-1">
              <a:solidFill>
                <a:schemeClr val="lt1"/>
              </a:solidFill>
              <a:latin typeface="Actor"/>
              <a:ea typeface="Actor"/>
            </a:endParaRPr>
          </a:p>
        </p:txBody>
      </p:sp>
      <p:grpSp>
        <p:nvGrpSpPr>
          <p:cNvPr id="382" name="Google Shape;823;p61"/>
          <p:cNvGrpSpPr/>
          <p:nvPr/>
        </p:nvGrpSpPr>
        <p:grpSpPr>
          <a:xfrm>
            <a:off x="663840" y="3523320"/>
            <a:ext cx="871560" cy="1042920"/>
            <a:chOff x="663840" y="3523320"/>
            <a:chExt cx="871560" cy="1042920"/>
          </a:xfrm>
        </p:grpSpPr>
        <p:cxnSp>
          <p:nvCxnSpPr>
            <p:cNvPr id="383" name="Google Shape;824;p61"/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825;p61"/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5" name="Google Shape;826;p61"/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2" name="PlaceHolder 1">
            <a:extLst>
              <a:ext uri="{FF2B5EF4-FFF2-40B4-BE49-F238E27FC236}">
                <a16:creationId xmlns:a16="http://schemas.microsoft.com/office/drawing/2014/main" id="{18A50EBF-0E20-6F3C-01EA-61521762878A}"/>
              </a:ext>
            </a:extLst>
          </p:cNvPr>
          <p:cNvSpPr txBox="1">
            <a:spLocks/>
          </p:cNvSpPr>
          <p:nvPr/>
        </p:nvSpPr>
        <p:spPr>
          <a:xfrm>
            <a:off x="2567160" y="2571750"/>
            <a:ext cx="4009680" cy="81896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000" b="1" spc="-1" dirty="0">
                <a:solidFill>
                  <a:schemeClr val="lt1"/>
                </a:solidFill>
                <a:latin typeface="Actor"/>
              </a:rPr>
              <a:t>Реализация</a:t>
            </a:r>
            <a:endParaRPr lang="fr-FR" sz="40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D73E4DD-241E-664D-2393-A9D4E1E04082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13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594794-4F66-714D-13F3-E87A7995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29" y="0"/>
            <a:ext cx="2689471" cy="5143500"/>
          </a:xfrm>
          <a:prstGeom prst="rect">
            <a:avLst/>
          </a:prstGeom>
        </p:spPr>
      </p:pic>
      <p:sp>
        <p:nvSpPr>
          <p:cNvPr id="4" name="PlaceHolder 1">
            <a:extLst>
              <a:ext uri="{FF2B5EF4-FFF2-40B4-BE49-F238E27FC236}">
                <a16:creationId xmlns:a16="http://schemas.microsoft.com/office/drawing/2014/main" id="{806A61F8-2BC8-8D48-3E82-9DE852996122}"/>
              </a:ext>
            </a:extLst>
          </p:cNvPr>
          <p:cNvSpPr txBox="1">
            <a:spLocks/>
          </p:cNvSpPr>
          <p:nvPr/>
        </p:nvSpPr>
        <p:spPr>
          <a:xfrm>
            <a:off x="184707" y="489859"/>
            <a:ext cx="5856864" cy="9616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500" b="1" spc="-1" dirty="0">
                <a:solidFill>
                  <a:schemeClr val="lt1"/>
                </a:solidFill>
                <a:latin typeface="Actor"/>
              </a:rPr>
              <a:t>Начальная страница</a:t>
            </a:r>
            <a:endParaRPr lang="fr-FR" sz="45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28535949-D635-38BA-D891-C9FA3DB22225}"/>
              </a:ext>
            </a:extLst>
          </p:cNvPr>
          <p:cNvSpPr txBox="1">
            <a:spLocks/>
          </p:cNvSpPr>
          <p:nvPr/>
        </p:nvSpPr>
        <p:spPr>
          <a:xfrm>
            <a:off x="184707" y="1980737"/>
            <a:ext cx="5610640" cy="135029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На данной странице пользователь должен ввести заранее известный лицевой счет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присвоенный компанией владельцу квартиры и нажать на кнопку «Дальше»</a:t>
            </a:r>
            <a:endParaRPr lang="en-US" sz="2000" b="1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A4915A7-2758-A303-B2B1-2BE4DAF33A78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14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57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EE1D2B-ED1F-C50A-B67A-18863186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00" y="0"/>
            <a:ext cx="2843600" cy="5143500"/>
          </a:xfrm>
          <a:prstGeom prst="rect">
            <a:avLst/>
          </a:prstGeom>
        </p:spPr>
      </p:pic>
      <p:sp>
        <p:nvSpPr>
          <p:cNvPr id="4" name="PlaceHolder 2">
            <a:extLst>
              <a:ext uri="{FF2B5EF4-FFF2-40B4-BE49-F238E27FC236}">
                <a16:creationId xmlns:a16="http://schemas.microsoft.com/office/drawing/2014/main" id="{A6A681E0-FB15-A831-04FA-0AE21A104201}"/>
              </a:ext>
            </a:extLst>
          </p:cNvPr>
          <p:cNvSpPr txBox="1">
            <a:spLocks/>
          </p:cNvSpPr>
          <p:nvPr/>
        </p:nvSpPr>
        <p:spPr>
          <a:xfrm>
            <a:off x="184707" y="1980737"/>
            <a:ext cx="5610640" cy="1711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На данной странице пользователь видит лицевой счет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текущую задолженность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список доступных ему услуг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последние платежи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а также кнопки нижней панели – «Главная»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«Статистика»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«Платежи»</a:t>
            </a:r>
            <a:endParaRPr lang="en-US" sz="2000" b="1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CF57259C-C9C2-644E-B8DB-7A9747FB7105}"/>
              </a:ext>
            </a:extLst>
          </p:cNvPr>
          <p:cNvSpPr txBox="1">
            <a:spLocks/>
          </p:cNvSpPr>
          <p:nvPr/>
        </p:nvSpPr>
        <p:spPr>
          <a:xfrm>
            <a:off x="184707" y="489859"/>
            <a:ext cx="5856864" cy="9616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500" b="1" spc="-1" dirty="0">
                <a:solidFill>
                  <a:schemeClr val="lt1"/>
                </a:solidFill>
                <a:latin typeface="Actor"/>
              </a:rPr>
              <a:t>Основная страница</a:t>
            </a:r>
            <a:endParaRPr lang="fr-FR" sz="45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1DBEF27-24C6-8055-518E-F6F0DF333BE4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15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2124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2E114-CBF2-5E8A-B9C3-FFD9C8E3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58" y="0"/>
            <a:ext cx="2835642" cy="5143500"/>
          </a:xfrm>
          <a:prstGeom prst="rect">
            <a:avLst/>
          </a:prstGeom>
        </p:spPr>
      </p:pic>
      <p:sp>
        <p:nvSpPr>
          <p:cNvPr id="6" name="PlaceHolder 2">
            <a:extLst>
              <a:ext uri="{FF2B5EF4-FFF2-40B4-BE49-F238E27FC236}">
                <a16:creationId xmlns:a16="http://schemas.microsoft.com/office/drawing/2014/main" id="{5DE5D7EA-3A81-8BD5-8E71-47A9A6E00DE4}"/>
              </a:ext>
            </a:extLst>
          </p:cNvPr>
          <p:cNvSpPr txBox="1">
            <a:spLocks/>
          </p:cNvSpPr>
          <p:nvPr/>
        </p:nvSpPr>
        <p:spPr>
          <a:xfrm>
            <a:off x="184707" y="1980737"/>
            <a:ext cx="5610640" cy="1711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Здесь пользователь должен ввести актуальные показания по счетчикам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находящимся в  его квартире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 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также отображаются текущие показания</a:t>
            </a:r>
            <a:endParaRPr lang="en-US" sz="2000" b="1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8793082B-CBAC-F40A-3009-5C9AED73081F}"/>
              </a:ext>
            </a:extLst>
          </p:cNvPr>
          <p:cNvSpPr txBox="1">
            <a:spLocks/>
          </p:cNvSpPr>
          <p:nvPr/>
        </p:nvSpPr>
        <p:spPr>
          <a:xfrm>
            <a:off x="184707" y="489859"/>
            <a:ext cx="5856864" cy="9616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500" b="1" spc="-1" dirty="0">
                <a:solidFill>
                  <a:schemeClr val="lt1"/>
                </a:solidFill>
                <a:latin typeface="Actor"/>
              </a:rPr>
              <a:t>Страница коммунальных услуг</a:t>
            </a:r>
            <a:endParaRPr lang="fr-FR" sz="45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92EFC2-D180-388C-2C15-53F68BADDB5C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16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810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0BDB5-9A56-DC96-FFB7-E960697C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374" y="0"/>
            <a:ext cx="2837626" cy="5143500"/>
          </a:xfrm>
          <a:prstGeom prst="rect">
            <a:avLst/>
          </a:prstGeom>
        </p:spPr>
      </p:pic>
      <p:sp>
        <p:nvSpPr>
          <p:cNvPr id="4" name="PlaceHolder 2">
            <a:extLst>
              <a:ext uri="{FF2B5EF4-FFF2-40B4-BE49-F238E27FC236}">
                <a16:creationId xmlns:a16="http://schemas.microsoft.com/office/drawing/2014/main" id="{CF9B5784-B44E-25B3-88A4-DBED7A2B1DBA}"/>
              </a:ext>
            </a:extLst>
          </p:cNvPr>
          <p:cNvSpPr txBox="1">
            <a:spLocks/>
          </p:cNvSpPr>
          <p:nvPr/>
        </p:nvSpPr>
        <p:spPr>
          <a:xfrm>
            <a:off x="184707" y="1980737"/>
            <a:ext cx="5610640" cy="1711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На данной странице пользователь видит разницу старых и новых показаний и стоимость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которую он должен заплатить исходя из тарифов поставщиков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итоговую сумму</a:t>
            </a:r>
            <a:endParaRPr lang="en-US" sz="2000" b="1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FF6DB8FC-8D97-D7B9-6CB6-D2ACBB6B753D}"/>
              </a:ext>
            </a:extLst>
          </p:cNvPr>
          <p:cNvSpPr txBox="1">
            <a:spLocks/>
          </p:cNvSpPr>
          <p:nvPr/>
        </p:nvSpPr>
        <p:spPr>
          <a:xfrm>
            <a:off x="184707" y="489859"/>
            <a:ext cx="5856864" cy="9616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500" b="1" spc="-1" dirty="0">
                <a:solidFill>
                  <a:schemeClr val="lt1"/>
                </a:solidFill>
                <a:latin typeface="Actor"/>
              </a:rPr>
              <a:t>Чек за коммунальные услуги</a:t>
            </a:r>
            <a:endParaRPr lang="fr-FR" sz="45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414F3BB-3AC8-CD9D-0B72-2AF12B4961AE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17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859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B70224-5DFF-8E61-D548-E5CE586F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921" y="0"/>
            <a:ext cx="2851079" cy="5143500"/>
          </a:xfrm>
          <a:prstGeom prst="rect">
            <a:avLst/>
          </a:prstGeom>
        </p:spPr>
      </p:pic>
      <p:sp>
        <p:nvSpPr>
          <p:cNvPr id="4" name="PlaceHolder 2">
            <a:extLst>
              <a:ext uri="{FF2B5EF4-FFF2-40B4-BE49-F238E27FC236}">
                <a16:creationId xmlns:a16="http://schemas.microsoft.com/office/drawing/2014/main" id="{BC774036-A36C-88D1-958B-A5BA5981E32C}"/>
              </a:ext>
            </a:extLst>
          </p:cNvPr>
          <p:cNvSpPr txBox="1">
            <a:spLocks/>
          </p:cNvSpPr>
          <p:nvPr/>
        </p:nvSpPr>
        <p:spPr>
          <a:xfrm>
            <a:off x="184707" y="1980737"/>
            <a:ext cx="5610640" cy="1711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Данная страница уведомляет пользователя об успешной оплате услуг и отображает сумму оплаты</a:t>
            </a:r>
            <a:endParaRPr lang="en-US" sz="2000" b="1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9D52A05F-AA05-F545-EFA5-63459708D5DE}"/>
              </a:ext>
            </a:extLst>
          </p:cNvPr>
          <p:cNvSpPr txBox="1">
            <a:spLocks/>
          </p:cNvSpPr>
          <p:nvPr/>
        </p:nvSpPr>
        <p:spPr>
          <a:xfrm>
            <a:off x="184707" y="489859"/>
            <a:ext cx="5856864" cy="9616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500" b="1" spc="-1" dirty="0">
                <a:solidFill>
                  <a:schemeClr val="lt1"/>
                </a:solidFill>
                <a:latin typeface="Actor"/>
              </a:rPr>
              <a:t>Успешная оплата</a:t>
            </a:r>
            <a:endParaRPr lang="fr-FR" sz="45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0502056-8B24-0D6F-1E55-0ABA5651EB17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18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472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4C5B3B-9986-2162-A05D-12A550A0E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22" y="0"/>
            <a:ext cx="2846778" cy="5143500"/>
          </a:xfrm>
          <a:prstGeom prst="rect">
            <a:avLst/>
          </a:prstGeom>
        </p:spPr>
      </p:pic>
      <p:sp>
        <p:nvSpPr>
          <p:cNvPr id="4" name="PlaceHolder 2">
            <a:extLst>
              <a:ext uri="{FF2B5EF4-FFF2-40B4-BE49-F238E27FC236}">
                <a16:creationId xmlns:a16="http://schemas.microsoft.com/office/drawing/2014/main" id="{0BDEE8C8-D884-411B-BACD-566AC6D7BCEC}"/>
              </a:ext>
            </a:extLst>
          </p:cNvPr>
          <p:cNvSpPr txBox="1">
            <a:spLocks/>
          </p:cNvSpPr>
          <p:nvPr/>
        </p:nvSpPr>
        <p:spPr>
          <a:xfrm>
            <a:off x="184707" y="1980737"/>
            <a:ext cx="5610640" cy="1711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Как и в случае с чеком на коммунальные услуги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пользователь видит услуги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которые взимаются его домом</a:t>
            </a:r>
            <a:endParaRPr lang="en-US" sz="2000" b="1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92091776-D2D2-9E8B-17C1-989308E1AE6A}"/>
              </a:ext>
            </a:extLst>
          </p:cNvPr>
          <p:cNvSpPr txBox="1">
            <a:spLocks/>
          </p:cNvSpPr>
          <p:nvPr/>
        </p:nvSpPr>
        <p:spPr>
          <a:xfrm>
            <a:off x="184707" y="489859"/>
            <a:ext cx="5856864" cy="9616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500" b="1" spc="-1" dirty="0">
                <a:solidFill>
                  <a:schemeClr val="lt1"/>
                </a:solidFill>
                <a:latin typeface="Actor"/>
              </a:rPr>
              <a:t>Чек за жилищные услуги</a:t>
            </a:r>
            <a:endParaRPr lang="fr-FR" sz="45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F4BB98A-336C-9299-E073-00AF3E6870C7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19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85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171440" y="1085760"/>
            <a:ext cx="679104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Введение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1171440" y="2476440"/>
            <a:ext cx="6791040" cy="101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1" strike="noStrike" spc="-1" dirty="0">
                <a:solidFill>
                  <a:schemeClr val="lt1"/>
                </a:solidFill>
                <a:latin typeface="Actor"/>
                <a:ea typeface="Actor"/>
              </a:rPr>
              <a:t>Данное приложение</a:t>
            </a:r>
            <a:r>
              <a:rPr lang="en-US" sz="1800" b="1" strike="noStrike" spc="-1" dirty="0">
                <a:solidFill>
                  <a:schemeClr val="lt1"/>
                </a:solidFill>
                <a:latin typeface="Actor"/>
                <a:ea typeface="Actor"/>
              </a:rPr>
              <a:t>,</a:t>
            </a:r>
            <a:r>
              <a:rPr lang="ru-RU" sz="1800" b="1" strike="noStrike" spc="-1" dirty="0">
                <a:solidFill>
                  <a:schemeClr val="lt1"/>
                </a:solidFill>
                <a:latin typeface="Actor"/>
                <a:ea typeface="Actor"/>
              </a:rPr>
              <a:t> реализованное с помощью платформы </a:t>
            </a:r>
            <a:r>
              <a:rPr lang="en-US" sz="1800" b="1" strike="noStrike" spc="-1" dirty="0">
                <a:solidFill>
                  <a:schemeClr val="bg1"/>
                </a:solidFill>
                <a:latin typeface="Actor"/>
                <a:ea typeface="Actor"/>
              </a:rPr>
              <a:t>1</a:t>
            </a:r>
            <a:r>
              <a:rPr lang="ru-RU" sz="1800" b="1" strike="noStrike" spc="-1" dirty="0">
                <a:solidFill>
                  <a:schemeClr val="lt1"/>
                </a:solidFill>
                <a:latin typeface="Actor"/>
                <a:ea typeface="Actor"/>
              </a:rPr>
              <a:t>С</a:t>
            </a:r>
            <a:r>
              <a:rPr lang="en-US" sz="1800" b="1" strike="noStrike" spc="-1" dirty="0">
                <a:solidFill>
                  <a:schemeClr val="lt1"/>
                </a:solidFill>
                <a:latin typeface="Actor"/>
                <a:ea typeface="Actor"/>
              </a:rPr>
              <a:t>:</a:t>
            </a:r>
            <a:r>
              <a:rPr lang="ru-RU" sz="1800" b="1" strike="noStrike" spc="-1" dirty="0">
                <a:solidFill>
                  <a:schemeClr val="lt1"/>
                </a:solidFill>
                <a:latin typeface="Actor"/>
                <a:ea typeface="Actor"/>
              </a:rPr>
              <a:t>Предприятие</a:t>
            </a:r>
            <a:r>
              <a:rPr lang="en" sz="1800" b="1" strike="noStrike" spc="-1" dirty="0">
                <a:solidFill>
                  <a:schemeClr val="lt1"/>
                </a:solidFill>
                <a:latin typeface="Actor"/>
                <a:ea typeface="Actor"/>
              </a:rPr>
              <a:t> предназначено для </a:t>
            </a:r>
            <a:r>
              <a:rPr lang="ru-RU" sz="1800" b="1" spc="-1" dirty="0">
                <a:solidFill>
                  <a:schemeClr val="lt1"/>
                </a:solidFill>
                <a:latin typeface="Actor"/>
                <a:ea typeface="Actor"/>
              </a:rPr>
              <a:t>жильцов домов управляющей компании </a:t>
            </a:r>
            <a:r>
              <a:rPr lang="ru-RU" sz="1800" b="1" i="0" dirty="0">
                <a:solidFill>
                  <a:schemeClr val="bg1"/>
                </a:solidFill>
                <a:effectLst/>
                <a:latin typeface="Actor"/>
              </a:rPr>
              <a:t>«</a:t>
            </a:r>
            <a:r>
              <a:rPr lang="ru-RU" sz="1800" b="1" spc="-1" dirty="0">
                <a:solidFill>
                  <a:schemeClr val="lt1"/>
                </a:solidFill>
                <a:latin typeface="Actor"/>
                <a:ea typeface="Actor"/>
              </a:rPr>
              <a:t>Зеленый Бор</a:t>
            </a:r>
            <a:r>
              <a:rPr lang="ru-RU" sz="1800" b="1" dirty="0">
                <a:solidFill>
                  <a:schemeClr val="bg1"/>
                </a:solidFill>
                <a:latin typeface="Actor"/>
              </a:rPr>
              <a:t>»</a:t>
            </a:r>
            <a:endParaRPr lang="en-US" sz="1800" b="1" dirty="0">
              <a:solidFill>
                <a:schemeClr val="bg1"/>
              </a:solidFill>
              <a:latin typeface="Actor"/>
            </a:endParaRPr>
          </a:p>
        </p:txBody>
      </p:sp>
      <p:sp>
        <p:nvSpPr>
          <p:cNvPr id="343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44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45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46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7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8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47D2805-CD49-B7AF-5315-382C68BD9C63}"/>
              </a:ext>
            </a:extLst>
          </p:cNvPr>
          <p:cNvSpPr/>
          <p:nvPr/>
        </p:nvSpPr>
        <p:spPr>
          <a:xfrm>
            <a:off x="0" y="4835723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0" strike="noStrike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  <a:ea typeface="Actor"/>
              </a:rPr>
              <a:t>2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443353-ED95-B694-A6FD-E1F17DBB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61" y="0"/>
            <a:ext cx="2841446" cy="5143500"/>
          </a:xfrm>
          <a:prstGeom prst="rect">
            <a:avLst/>
          </a:prstGeom>
        </p:spPr>
      </p:pic>
      <p:sp>
        <p:nvSpPr>
          <p:cNvPr id="4" name="PlaceHolder 2">
            <a:extLst>
              <a:ext uri="{FF2B5EF4-FFF2-40B4-BE49-F238E27FC236}">
                <a16:creationId xmlns:a16="http://schemas.microsoft.com/office/drawing/2014/main" id="{5EDC1902-D54F-8517-395A-E3E1386DC88F}"/>
              </a:ext>
            </a:extLst>
          </p:cNvPr>
          <p:cNvSpPr txBox="1">
            <a:spLocks/>
          </p:cNvSpPr>
          <p:nvPr/>
        </p:nvSpPr>
        <p:spPr>
          <a:xfrm>
            <a:off x="184707" y="1980737"/>
            <a:ext cx="5610640" cy="1711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На данной странице пользователю доступны все его счетчики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по которым он может посмотреть историю показаний</a:t>
            </a:r>
            <a:endParaRPr lang="en-US" sz="2000" b="1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D5C88ED7-6884-66D0-2040-16375A28E6A3}"/>
              </a:ext>
            </a:extLst>
          </p:cNvPr>
          <p:cNvSpPr txBox="1">
            <a:spLocks/>
          </p:cNvSpPr>
          <p:nvPr/>
        </p:nvSpPr>
        <p:spPr>
          <a:xfrm>
            <a:off x="184707" y="489859"/>
            <a:ext cx="5856864" cy="9616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500" b="1" spc="-1" dirty="0">
                <a:solidFill>
                  <a:schemeClr val="lt1"/>
                </a:solidFill>
                <a:latin typeface="Actor"/>
              </a:rPr>
              <a:t>Показания счетчиков</a:t>
            </a:r>
            <a:endParaRPr lang="fr-FR" sz="45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A96549-B282-04FB-A17C-1BA4059FF862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0" strike="noStrike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  <a:ea typeface="Actor"/>
              </a:rPr>
              <a:t>20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55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DEA941-1602-366C-BBEE-A9B9ECCB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30" y="0"/>
            <a:ext cx="3082970" cy="5143500"/>
          </a:xfrm>
          <a:prstGeom prst="rect">
            <a:avLst/>
          </a:prstGeom>
        </p:spPr>
      </p:pic>
      <p:sp>
        <p:nvSpPr>
          <p:cNvPr id="4" name="PlaceHolder 2">
            <a:extLst>
              <a:ext uri="{FF2B5EF4-FFF2-40B4-BE49-F238E27FC236}">
                <a16:creationId xmlns:a16="http://schemas.microsoft.com/office/drawing/2014/main" id="{1C333779-1C6C-1254-C91D-173AF6699B98}"/>
              </a:ext>
            </a:extLst>
          </p:cNvPr>
          <p:cNvSpPr txBox="1">
            <a:spLocks/>
          </p:cNvSpPr>
          <p:nvPr/>
        </p:nvSpPr>
        <p:spPr>
          <a:xfrm>
            <a:off x="184707" y="1980737"/>
            <a:ext cx="5610640" cy="1711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По выбранному на предыдущей странице счетчику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 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на данной странице отображаются все когда-либо введенные показания</a:t>
            </a:r>
            <a:endParaRPr lang="en-US" sz="2000" b="1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9F417FB3-8B92-80E8-C74A-667606B05063}"/>
              </a:ext>
            </a:extLst>
          </p:cNvPr>
          <p:cNvSpPr txBox="1">
            <a:spLocks/>
          </p:cNvSpPr>
          <p:nvPr/>
        </p:nvSpPr>
        <p:spPr>
          <a:xfrm>
            <a:off x="184707" y="489859"/>
            <a:ext cx="5856864" cy="9616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500" b="1" spc="-1" dirty="0">
                <a:solidFill>
                  <a:schemeClr val="lt1"/>
                </a:solidFill>
                <a:latin typeface="Actor"/>
              </a:rPr>
              <a:t>История счетчика</a:t>
            </a:r>
            <a:endParaRPr lang="fr-FR" sz="45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72186D-E725-1756-3247-9D859041F853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0" strike="noStrike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  <a:ea typeface="Actor"/>
              </a:rPr>
              <a:t>21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03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D383A0-3874-D15E-9AFE-BC3D7C7C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75" y="0"/>
            <a:ext cx="2848412" cy="5143500"/>
          </a:xfrm>
          <a:prstGeom prst="rect">
            <a:avLst/>
          </a:prstGeom>
        </p:spPr>
      </p:pic>
      <p:sp>
        <p:nvSpPr>
          <p:cNvPr id="4" name="PlaceHolder 2">
            <a:extLst>
              <a:ext uri="{FF2B5EF4-FFF2-40B4-BE49-F238E27FC236}">
                <a16:creationId xmlns:a16="http://schemas.microsoft.com/office/drawing/2014/main" id="{C8C5FAD5-0920-137C-55A8-3036F7C17070}"/>
              </a:ext>
            </a:extLst>
          </p:cNvPr>
          <p:cNvSpPr txBox="1">
            <a:spLocks/>
          </p:cNvSpPr>
          <p:nvPr/>
        </p:nvSpPr>
        <p:spPr>
          <a:xfrm>
            <a:off x="184707" y="1980737"/>
            <a:ext cx="5610640" cy="1711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Тут пользователь может видеть историю всех платежей</a:t>
            </a:r>
            <a:r>
              <a:rPr lang="en-US" sz="2000" b="1" spc="-1" dirty="0">
                <a:solidFill>
                  <a:schemeClr val="lt1"/>
                </a:solidFill>
                <a:latin typeface="Actor"/>
              </a:rPr>
              <a:t>,</a:t>
            </a:r>
            <a:r>
              <a:rPr lang="ru-RU" sz="2000" b="1" spc="-1" dirty="0">
                <a:solidFill>
                  <a:schemeClr val="lt1"/>
                </a:solidFill>
                <a:latin typeface="Actor"/>
              </a:rPr>
              <a:t> совершенных за жилищные или коммунальные услуги</a:t>
            </a:r>
            <a:endParaRPr lang="en-US" sz="2000" b="1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F70A542C-DF33-AA5D-CC8C-13F543A1A38C}"/>
              </a:ext>
            </a:extLst>
          </p:cNvPr>
          <p:cNvSpPr txBox="1">
            <a:spLocks/>
          </p:cNvSpPr>
          <p:nvPr/>
        </p:nvSpPr>
        <p:spPr>
          <a:xfrm>
            <a:off x="184707" y="489859"/>
            <a:ext cx="5856864" cy="9616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500" b="1" spc="-1" dirty="0">
                <a:solidFill>
                  <a:schemeClr val="lt1"/>
                </a:solidFill>
                <a:latin typeface="Actor"/>
              </a:rPr>
              <a:t>История всех платежей</a:t>
            </a:r>
            <a:endParaRPr lang="fr-FR" sz="45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9E00F0-0D14-3039-C767-27EF0144EEC3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0" strike="noStrike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  <a:ea typeface="Actor"/>
              </a:rPr>
              <a:t>22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7056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171440" y="747540"/>
            <a:ext cx="679104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Пользовательский интерфейс и удобство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ubTitle"/>
          </p:nvPr>
        </p:nvSpPr>
        <p:spPr>
          <a:xfrm>
            <a:off x="1171440" y="2272860"/>
            <a:ext cx="6791040" cy="1717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Интерфейс приложения разработан с акцентом на простоту и интуитивность, что обеспечивает легкость в использовании. Цветовая палитра и шрифты подобраны так, чтобы расширить функциональность, сохраняя при этом комфорт для глаз при длительном использовании</a:t>
            </a:r>
            <a:endParaRPr lang="en-US" sz="2000" b="1" strike="noStrike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03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04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05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406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07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08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DEB4A1-5539-6563-E0B5-7194CBFD6537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0" strike="noStrike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  <a:ea typeface="Actor"/>
              </a:rPr>
              <a:t>23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171440" y="982971"/>
            <a:ext cx="6791040" cy="72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Заключени</a:t>
            </a:r>
            <a:r>
              <a:rPr lang="ru-RU" sz="5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е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1171440" y="2128097"/>
            <a:ext cx="6791040" cy="169823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Мы рассмотрели цели и функции мобильного приложения, включая его уникальные особенности и ожидаемые результаты. Это приложение способно значительно улучшить управление временем</a:t>
            </a:r>
            <a:r>
              <a:rPr lang="ru-RU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 жителей дома</a:t>
            </a:r>
            <a:endParaRPr lang="en-US" sz="2000" b="1" strike="noStrike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11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12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13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414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15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16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CF5D85-FB97-70CE-0C01-C3FAEC7E0E4C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0" strike="noStrike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  <a:ea typeface="Actor"/>
              </a:rPr>
              <a:t>24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Видео">
            <a:hlinkClick r:id="" action="ppaction://media"/>
            <a:extLst>
              <a:ext uri="{FF2B5EF4-FFF2-40B4-BE49-F238E27FC236}">
                <a16:creationId xmlns:a16="http://schemas.microsoft.com/office/drawing/2014/main" id="{0B2B7FA2-6032-FBB4-00F7-FB447ED819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4225" y="0"/>
            <a:ext cx="24939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5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7EDF7E1C-2AB7-04A7-8E06-86782146876B}"/>
              </a:ext>
            </a:extLst>
          </p:cNvPr>
          <p:cNvSpPr txBox="1">
            <a:spLocks/>
          </p:cNvSpPr>
          <p:nvPr/>
        </p:nvSpPr>
        <p:spPr>
          <a:xfrm>
            <a:off x="1176480" y="2208510"/>
            <a:ext cx="6791040" cy="72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5000" b="1" spc="-1" dirty="0">
                <a:solidFill>
                  <a:schemeClr val="lt1"/>
                </a:solidFill>
                <a:latin typeface="Unbounded"/>
                <a:ea typeface="Unbounded"/>
              </a:rPr>
              <a:t>Спасибо за внимание!</a:t>
            </a:r>
            <a:endParaRPr lang="fr-FR" sz="5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519C52-06A3-0081-042D-FA0BC0FE20D0}"/>
              </a:ext>
            </a:extLst>
          </p:cNvPr>
          <p:cNvSpPr/>
          <p:nvPr/>
        </p:nvSpPr>
        <p:spPr>
          <a:xfrm>
            <a:off x="-45685" y="4835723"/>
            <a:ext cx="367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0" strike="noStrike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  <a:ea typeface="Actor"/>
              </a:rPr>
              <a:t>25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738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2571840" y="2362320"/>
            <a:ext cx="4009680" cy="1380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lt1"/>
                </a:solidFill>
                <a:latin typeface="Actor"/>
              </a:rPr>
              <a:t>Актуальность</a:t>
            </a:r>
            <a:endParaRPr lang="fr-FR" sz="4000" b="0" strike="noStrike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title"/>
          </p:nvPr>
        </p:nvSpPr>
        <p:spPr>
          <a:xfrm>
            <a:off x="3743280" y="771480"/>
            <a:ext cx="1647360" cy="13806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01</a:t>
            </a:r>
            <a:endParaRPr lang="fr-FR" sz="6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ubTitle"/>
          </p:nvPr>
        </p:nvSpPr>
        <p:spPr>
          <a:xfrm>
            <a:off x="2571840" y="3857760"/>
            <a:ext cx="4009680" cy="37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8188" lnSpcReduction="10000"/>
          </a:bodyPr>
          <a:lstStyle/>
          <a:p>
            <a:pPr indent="0" algn="ctr">
              <a:buNone/>
            </a:pPr>
            <a:endParaRPr lang="en-US" sz="1600" b="0" strike="noStrike" spc="-1">
              <a:solidFill>
                <a:schemeClr val="lt1"/>
              </a:solidFill>
              <a:latin typeface="Actor"/>
              <a:ea typeface="Actor"/>
            </a:endParaRPr>
          </a:p>
        </p:txBody>
      </p:sp>
      <p:grpSp>
        <p:nvGrpSpPr>
          <p:cNvPr id="352" name="Google Shape;633;p50"/>
          <p:cNvGrpSpPr/>
          <p:nvPr/>
        </p:nvGrpSpPr>
        <p:grpSpPr>
          <a:xfrm>
            <a:off x="675360" y="392760"/>
            <a:ext cx="871560" cy="1042920"/>
            <a:chOff x="675360" y="392760"/>
            <a:chExt cx="871560" cy="1042920"/>
          </a:xfrm>
        </p:grpSpPr>
        <p:cxnSp>
          <p:nvCxnSpPr>
            <p:cNvPr id="353" name="Google Shape;634;p50"/>
            <p:cNvCxnSpPr/>
            <p:nvPr/>
          </p:nvCxnSpPr>
          <p:spPr>
            <a:xfrm flipH="1" flipV="1">
              <a:off x="675360" y="39276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4" name="Google Shape;635;p50"/>
            <p:cNvCxnSpPr/>
            <p:nvPr/>
          </p:nvCxnSpPr>
          <p:spPr>
            <a:xfrm flipV="1">
              <a:off x="1515600" y="101232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5" name="Google Shape;636;p50"/>
            <p:cNvCxnSpPr/>
            <p:nvPr/>
          </p:nvCxnSpPr>
          <p:spPr>
            <a:xfrm flipH="1" flipV="1">
              <a:off x="1075320" y="139176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23C8EA-EB1F-D4E2-C545-A36B104B7277}"/>
              </a:ext>
            </a:extLst>
          </p:cNvPr>
          <p:cNvSpPr/>
          <p:nvPr/>
        </p:nvSpPr>
        <p:spPr>
          <a:xfrm>
            <a:off x="-1" y="4835723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3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1171440" y="424980"/>
            <a:ext cx="679104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Проблема, которую решает приложение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ubTitle"/>
          </p:nvPr>
        </p:nvSpPr>
        <p:spPr>
          <a:xfrm>
            <a:off x="820251" y="2479500"/>
            <a:ext cx="7379289" cy="101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Ц</a:t>
            </a:r>
            <a:r>
              <a:rPr lang="en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ель</a:t>
            </a:r>
            <a:r>
              <a:rPr lang="ru-RU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 - упрощение оплаты коммунальных и жилищных услуг</a:t>
            </a:r>
            <a:endParaRPr lang="en-US" sz="2000" b="1" strike="noStrike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58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59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60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61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2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3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56047D5-63A0-FC1A-D708-BC816E2727BD}"/>
              </a:ext>
            </a:extLst>
          </p:cNvPr>
          <p:cNvSpPr/>
          <p:nvPr/>
        </p:nvSpPr>
        <p:spPr>
          <a:xfrm>
            <a:off x="0" y="4835723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4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133280" y="22140"/>
            <a:ext cx="679104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Целевая аудитория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 idx="4294967295"/>
          </p:nvPr>
        </p:nvSpPr>
        <p:spPr>
          <a:xfrm>
            <a:off x="1176480" y="1935720"/>
            <a:ext cx="6791040" cy="17807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Целевая аудитория приложения включает </a:t>
            </a:r>
            <a:r>
              <a:rPr lang="ru-RU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в себя людей</a:t>
            </a:r>
            <a:r>
              <a:rPr lang="en-US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,</a:t>
            </a:r>
            <a:r>
              <a:rPr lang="ru-RU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 </a:t>
            </a:r>
            <a:r>
              <a:rPr lang="en" sz="2000" b="1" strike="noStrike" spc="-1" dirty="0">
                <a:solidFill>
                  <a:schemeClr val="lt1"/>
                </a:solidFill>
                <a:latin typeface="Actor"/>
                <a:ea typeface="Actor"/>
              </a:rPr>
              <a:t>которые активно используют мобильные технологии для управления задачами и улучшения своей продуктивности</a:t>
            </a:r>
            <a:endParaRPr lang="en-US" sz="2000" b="1" strike="noStrike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66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67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68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69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0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1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72717E0-E950-A5DA-962A-1B1FD38C5DD6}"/>
              </a:ext>
            </a:extLst>
          </p:cNvPr>
          <p:cNvSpPr/>
          <p:nvPr/>
        </p:nvSpPr>
        <p:spPr>
          <a:xfrm>
            <a:off x="0" y="4835723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5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622;p49"/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76" name="Google Shape;623;p49"/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7" name="Google Shape;624;p49"/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8" name="Google Shape;625;p49"/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sp>
        <p:nvSpPr>
          <p:cNvPr id="2" name="PlaceHolder 2">
            <a:extLst>
              <a:ext uri="{FF2B5EF4-FFF2-40B4-BE49-F238E27FC236}">
                <a16:creationId xmlns:a16="http://schemas.microsoft.com/office/drawing/2014/main" id="{D9963E5E-8DEF-D64C-30F4-39CE48F6A9AD}"/>
              </a:ext>
            </a:extLst>
          </p:cNvPr>
          <p:cNvSpPr txBox="1">
            <a:spLocks/>
          </p:cNvSpPr>
          <p:nvPr/>
        </p:nvSpPr>
        <p:spPr>
          <a:xfrm>
            <a:off x="3743280" y="771480"/>
            <a:ext cx="1647360" cy="13806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6000" b="1" spc="-1" dirty="0">
                <a:solidFill>
                  <a:schemeClr val="lt1"/>
                </a:solidFill>
                <a:latin typeface="Unbounded"/>
                <a:ea typeface="Unbounded"/>
              </a:rPr>
              <a:t>0</a:t>
            </a:r>
            <a:r>
              <a:rPr lang="ru-RU" sz="6000" b="1" spc="-1" dirty="0">
                <a:solidFill>
                  <a:schemeClr val="lt1"/>
                </a:solidFill>
                <a:latin typeface="Unbounded"/>
                <a:ea typeface="Unbounded"/>
              </a:rPr>
              <a:t>2</a:t>
            </a:r>
            <a:endParaRPr lang="fr-FR" sz="6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ADF5F70F-97CE-8546-6892-119764E2DF2D}"/>
              </a:ext>
            </a:extLst>
          </p:cNvPr>
          <p:cNvSpPr txBox="1">
            <a:spLocks/>
          </p:cNvSpPr>
          <p:nvPr/>
        </p:nvSpPr>
        <p:spPr>
          <a:xfrm>
            <a:off x="2571840" y="2362320"/>
            <a:ext cx="4009680" cy="1380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000" b="1" spc="-1" dirty="0">
                <a:solidFill>
                  <a:schemeClr val="lt1"/>
                </a:solidFill>
                <a:latin typeface="Actor"/>
              </a:rPr>
              <a:t>Структура приложения</a:t>
            </a:r>
            <a:endParaRPr lang="fr-FR" sz="40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77827F-4A2B-7BC8-FFC4-5A685FE5D5FD}"/>
              </a:ext>
            </a:extLst>
          </p:cNvPr>
          <p:cNvSpPr/>
          <p:nvPr/>
        </p:nvSpPr>
        <p:spPr>
          <a:xfrm>
            <a:off x="0" y="4835723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6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786F08-A66B-061E-68E3-5B89B192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9" y="610928"/>
            <a:ext cx="2222299" cy="3719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C3789-6515-1D3A-2FFF-A130298E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16" y="610928"/>
            <a:ext cx="2222299" cy="3719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58BF46-7EA4-85ED-5F20-079E82449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113" y="610928"/>
            <a:ext cx="2588568" cy="3719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E5A31F-711B-B2A9-06EF-3132613B249D}"/>
              </a:ext>
            </a:extLst>
          </p:cNvPr>
          <p:cNvSpPr/>
          <p:nvPr/>
        </p:nvSpPr>
        <p:spPr>
          <a:xfrm>
            <a:off x="0" y="4835723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7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71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585283E9-6D76-36D0-FADA-0F89EA408CBA}"/>
              </a:ext>
            </a:extLst>
          </p:cNvPr>
          <p:cNvSpPr txBox="1">
            <a:spLocks/>
          </p:cNvSpPr>
          <p:nvPr/>
        </p:nvSpPr>
        <p:spPr>
          <a:xfrm>
            <a:off x="3743280" y="771480"/>
            <a:ext cx="1647360" cy="13806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6000" b="1" spc="-1" dirty="0">
                <a:solidFill>
                  <a:schemeClr val="lt1"/>
                </a:solidFill>
                <a:latin typeface="Unbounded"/>
                <a:ea typeface="Unbounded"/>
              </a:rPr>
              <a:t>0</a:t>
            </a:r>
            <a:r>
              <a:rPr lang="ru-RU" sz="6000" b="1" spc="-1" dirty="0">
                <a:solidFill>
                  <a:schemeClr val="lt1"/>
                </a:solidFill>
                <a:latin typeface="Unbounded"/>
                <a:ea typeface="Unbounded"/>
              </a:rPr>
              <a:t>3</a:t>
            </a:r>
            <a:endParaRPr lang="fr-FR" sz="6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9BD0769A-4434-B48E-AC67-C72610F295D3}"/>
              </a:ext>
            </a:extLst>
          </p:cNvPr>
          <p:cNvSpPr txBox="1">
            <a:spLocks/>
          </p:cNvSpPr>
          <p:nvPr/>
        </p:nvSpPr>
        <p:spPr>
          <a:xfrm>
            <a:off x="989104" y="2152080"/>
            <a:ext cx="7155712" cy="181311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000" b="1" spc="-1" dirty="0">
                <a:solidFill>
                  <a:schemeClr val="lt1"/>
                </a:solidFill>
                <a:latin typeface="Actor"/>
              </a:rPr>
              <a:t>Интересные решения и значимый код</a:t>
            </a:r>
            <a:endParaRPr lang="fr-FR" sz="4000" spc="-1" dirty="0">
              <a:solidFill>
                <a:schemeClr val="dk1"/>
              </a:solidFill>
              <a:latin typeface="Actor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64AEE10-62B7-C966-3A55-8B13C39918EF}"/>
              </a:ext>
            </a:extLst>
          </p:cNvPr>
          <p:cNvSpPr/>
          <p:nvPr/>
        </p:nvSpPr>
        <p:spPr>
          <a:xfrm>
            <a:off x="0" y="4835723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8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291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9D5A28-0142-D586-F06E-7E61254E6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1004669"/>
            <a:ext cx="8402223" cy="3134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1B979C-19D0-982D-8122-FE442D58E0B8}"/>
              </a:ext>
            </a:extLst>
          </p:cNvPr>
          <p:cNvSpPr txBox="1"/>
          <p:nvPr/>
        </p:nvSpPr>
        <p:spPr>
          <a:xfrm>
            <a:off x="4201111" y="4745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ctor"/>
              </a:rPr>
              <a:t>Получение текста </a:t>
            </a:r>
            <a:r>
              <a:rPr lang="en-US" b="1" dirty="0">
                <a:solidFill>
                  <a:schemeClr val="bg1"/>
                </a:solidFill>
                <a:latin typeface="Actor"/>
              </a:rPr>
              <a:t>Html</a:t>
            </a:r>
            <a:r>
              <a:rPr lang="ru-RU" b="1" dirty="0">
                <a:solidFill>
                  <a:schemeClr val="bg1"/>
                </a:solidFill>
                <a:latin typeface="Actor"/>
              </a:rPr>
              <a:t> страницы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B113FB5-0C7C-1DCC-D4B1-DB8E3B035626}"/>
              </a:ext>
            </a:extLst>
          </p:cNvPr>
          <p:cNvSpPr/>
          <p:nvPr/>
        </p:nvSpPr>
        <p:spPr>
          <a:xfrm>
            <a:off x="0" y="4835723"/>
            <a:ext cx="2760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tor"/>
              </a:rPr>
              <a:t>9</a:t>
            </a:r>
            <a:endParaRPr lang="ru-RU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3961631"/>
      </p:ext>
    </p:extLst>
  </p:cSld>
  <p:clrMapOvr>
    <a:masterClrMapping/>
  </p:clrMapOvr>
</p:sld>
</file>

<file path=ppt/theme/theme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394</Words>
  <Application>Microsoft Office PowerPoint</Application>
  <PresentationFormat>Экран (16:9)</PresentationFormat>
  <Paragraphs>67</Paragraphs>
  <Slides>26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31</vt:i4>
      </vt:variant>
      <vt:variant>
        <vt:lpstr>Заголовки слайдов</vt:lpstr>
      </vt:variant>
      <vt:variant>
        <vt:i4>26</vt:i4>
      </vt:variant>
    </vt:vector>
  </HeadingPairs>
  <TitlesOfParts>
    <vt:vector size="64" baseType="lpstr">
      <vt:lpstr>Actor</vt:lpstr>
      <vt:lpstr>Aptos</vt:lpstr>
      <vt:lpstr>Arial</vt:lpstr>
      <vt:lpstr>OpenSymbol</vt:lpstr>
      <vt:lpstr>Symbol</vt:lpstr>
      <vt:lpstr>Unbounded</vt:lpstr>
      <vt:lpstr>Wingdings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Slidesgo Final Pages</vt:lpstr>
      <vt:lpstr>Slidesgo Final Pages</vt:lpstr>
      <vt:lpstr>Мобильное приложение: 1С</vt:lpstr>
      <vt:lpstr>Введение</vt:lpstr>
      <vt:lpstr>Актуальность</vt:lpstr>
      <vt:lpstr>Проблема, которую решает приложение</vt:lpstr>
      <vt:lpstr>Целевая аудитория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04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Пользовательский интерфейс и удобство</vt:lpstr>
      <vt:lpstr>Заключение</vt:lpstr>
      <vt:lpstr>Презентация PowerPoint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Klaus Strakhow</dc:creator>
  <cp:lastModifiedBy>Klaus Strakhow</cp:lastModifiedBy>
  <cp:revision>6</cp:revision>
  <dcterms:modified xsi:type="dcterms:W3CDTF">2025-02-27T06:45:04Z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2025-02-26T21:44:14Z</dcterms:created>
  <dc:creator>Unknown Creator</dc:creator>
  <dc:description/>
  <dc:language>en-US</dc:language>
  <cp:lastModifiedBy>Unknown Creator</cp:lastModifiedBy>
  <dcterms:modified xsi:type="dcterms:W3CDTF">2025-02-26T21:44:14Z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